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2" r:id="rId4"/>
    <p:sldId id="263" r:id="rId5"/>
    <p:sldId id="265" r:id="rId6"/>
    <p:sldId id="269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E2D35F-A5CA-4EDC-A386-5DF9888EFD6E}" v="1" dt="2025-04-03T18:12:50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66"/>
  </p:normalViewPr>
  <p:slideViewPr>
    <p:cSldViewPr snapToGrid="0">
      <p:cViewPr varScale="1">
        <p:scale>
          <a:sx n="67" d="100"/>
          <a:sy n="67" d="100"/>
        </p:scale>
        <p:origin x="5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AFD89-2E54-4A3A-A7EA-479DEF798B52}" type="doc">
      <dgm:prSet loTypeId="urn:microsoft.com/office/officeart/2018/2/layout/IconLabelList" loCatId="icon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7F88F17-58FE-49D2-AB62-FF720660135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 were not elected to take notes. </a:t>
          </a:r>
          <a:br>
            <a:rPr lang="en-US" dirty="0"/>
          </a:br>
          <a:r>
            <a:rPr lang="en-US" b="1" dirty="0"/>
            <a:t>You were called to lead.</a:t>
          </a:r>
        </a:p>
      </dgm:t>
    </dgm:pt>
    <dgm:pt modelId="{8F218803-4AC9-4FAF-B95D-E4714A5558F8}" type="parTrans" cxnId="{52715B0B-CCD8-4154-B1B5-1B5BDEB67482}">
      <dgm:prSet/>
      <dgm:spPr/>
      <dgm:t>
        <a:bodyPr/>
        <a:lstStyle/>
        <a:p>
          <a:endParaRPr lang="en-US"/>
        </a:p>
      </dgm:t>
    </dgm:pt>
    <dgm:pt modelId="{BDEF6041-3CA2-4928-A0F4-CB098C1BEE72}" type="sibTrans" cxnId="{52715B0B-CCD8-4154-B1B5-1B5BDEB67482}">
      <dgm:prSet/>
      <dgm:spPr/>
      <dgm:t>
        <a:bodyPr/>
        <a:lstStyle/>
        <a:p>
          <a:endParaRPr lang="en-US"/>
        </a:p>
      </dgm:t>
    </dgm:pt>
    <dgm:pt modelId="{CC877457-FB40-410F-951E-9FD0E04F50A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secretary is the cultural and emotional center of the lodge.</a:t>
          </a:r>
        </a:p>
      </dgm:t>
    </dgm:pt>
    <dgm:pt modelId="{6C4067E5-1005-435A-9A36-CEA3DCA293FE}" type="parTrans" cxnId="{30007991-7904-4D3A-B53B-5091F4D8F4A4}">
      <dgm:prSet/>
      <dgm:spPr/>
      <dgm:t>
        <a:bodyPr/>
        <a:lstStyle/>
        <a:p>
          <a:endParaRPr lang="en-US"/>
        </a:p>
      </dgm:t>
    </dgm:pt>
    <dgm:pt modelId="{F1477834-34AC-429B-A46E-BBCE0EDDC143}" type="sibTrans" cxnId="{30007991-7904-4D3A-B53B-5091F4D8F4A4}">
      <dgm:prSet/>
      <dgm:spPr/>
      <dgm:t>
        <a:bodyPr/>
        <a:lstStyle/>
        <a:p>
          <a:endParaRPr lang="en-US"/>
        </a:p>
      </dgm:t>
    </dgm:pt>
    <dgm:pt modelId="{4DDC0F34-A13A-49B2-9B5B-9433E8FE1FB3}" type="pres">
      <dgm:prSet presAssocID="{B34AFD89-2E54-4A3A-A7EA-479DEF798B52}" presName="root" presStyleCnt="0">
        <dgm:presLayoutVars>
          <dgm:dir/>
          <dgm:resizeHandles val="exact"/>
        </dgm:presLayoutVars>
      </dgm:prSet>
      <dgm:spPr/>
    </dgm:pt>
    <dgm:pt modelId="{E95A4726-8B1A-4F4B-9F97-3DBFA22B8A85}" type="pres">
      <dgm:prSet presAssocID="{47F88F17-58FE-49D2-AB62-FF7206601352}" presName="compNode" presStyleCnt="0"/>
      <dgm:spPr/>
    </dgm:pt>
    <dgm:pt modelId="{D4B97E5D-52AA-417D-A064-EDCA3694A32F}" type="pres">
      <dgm:prSet presAssocID="{47F88F17-58FE-49D2-AB62-FF720660135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10A1602E-F2BF-4998-A53C-D1DE91E3C9DA}" type="pres">
      <dgm:prSet presAssocID="{47F88F17-58FE-49D2-AB62-FF7206601352}" presName="spaceRect" presStyleCnt="0"/>
      <dgm:spPr/>
    </dgm:pt>
    <dgm:pt modelId="{120C0979-BF2B-40D0-8AF9-9AC3955500FF}" type="pres">
      <dgm:prSet presAssocID="{47F88F17-58FE-49D2-AB62-FF7206601352}" presName="textRect" presStyleLbl="revTx" presStyleIdx="0" presStyleCnt="2">
        <dgm:presLayoutVars>
          <dgm:chMax val="1"/>
          <dgm:chPref val="1"/>
        </dgm:presLayoutVars>
      </dgm:prSet>
      <dgm:spPr/>
    </dgm:pt>
    <dgm:pt modelId="{BE36E8EA-72FD-496C-9639-ACD82F4A77F4}" type="pres">
      <dgm:prSet presAssocID="{BDEF6041-3CA2-4928-A0F4-CB098C1BEE72}" presName="sibTrans" presStyleCnt="0"/>
      <dgm:spPr/>
    </dgm:pt>
    <dgm:pt modelId="{07864541-8228-44BF-BFF2-D6948B7DF22B}" type="pres">
      <dgm:prSet presAssocID="{CC877457-FB40-410F-951E-9FD0E04F50A0}" presName="compNode" presStyleCnt="0"/>
      <dgm:spPr/>
    </dgm:pt>
    <dgm:pt modelId="{1A3E94C7-058D-459E-9D0B-31F7B135AA83}" type="pres">
      <dgm:prSet presAssocID="{CC877457-FB40-410F-951E-9FD0E04F50A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5C1798FE-DFDC-46EE-9206-115D53583531}" type="pres">
      <dgm:prSet presAssocID="{CC877457-FB40-410F-951E-9FD0E04F50A0}" presName="spaceRect" presStyleCnt="0"/>
      <dgm:spPr/>
    </dgm:pt>
    <dgm:pt modelId="{73678E5D-9352-48C0-9221-68336804586E}" type="pres">
      <dgm:prSet presAssocID="{CC877457-FB40-410F-951E-9FD0E04F50A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C73D300-CCDE-404C-86BE-9DCA56A4770B}" type="presOf" srcId="{CC877457-FB40-410F-951E-9FD0E04F50A0}" destId="{73678E5D-9352-48C0-9221-68336804586E}" srcOrd="0" destOrd="0" presId="urn:microsoft.com/office/officeart/2018/2/layout/IconLabelList"/>
    <dgm:cxn modelId="{52715B0B-CCD8-4154-B1B5-1B5BDEB67482}" srcId="{B34AFD89-2E54-4A3A-A7EA-479DEF798B52}" destId="{47F88F17-58FE-49D2-AB62-FF7206601352}" srcOrd="0" destOrd="0" parTransId="{8F218803-4AC9-4FAF-B95D-E4714A5558F8}" sibTransId="{BDEF6041-3CA2-4928-A0F4-CB098C1BEE72}"/>
    <dgm:cxn modelId="{30007991-7904-4D3A-B53B-5091F4D8F4A4}" srcId="{B34AFD89-2E54-4A3A-A7EA-479DEF798B52}" destId="{CC877457-FB40-410F-951E-9FD0E04F50A0}" srcOrd="1" destOrd="0" parTransId="{6C4067E5-1005-435A-9A36-CEA3DCA293FE}" sibTransId="{F1477834-34AC-429B-A46E-BBCE0EDDC143}"/>
    <dgm:cxn modelId="{E31086D7-00E0-4207-A46F-23DBB56BF369}" type="presOf" srcId="{B34AFD89-2E54-4A3A-A7EA-479DEF798B52}" destId="{4DDC0F34-A13A-49B2-9B5B-9433E8FE1FB3}" srcOrd="0" destOrd="0" presId="urn:microsoft.com/office/officeart/2018/2/layout/IconLabelList"/>
    <dgm:cxn modelId="{9B1A3BDE-5809-4EEC-BACD-C0823B9F97B6}" type="presOf" srcId="{47F88F17-58FE-49D2-AB62-FF7206601352}" destId="{120C0979-BF2B-40D0-8AF9-9AC3955500FF}" srcOrd="0" destOrd="0" presId="urn:microsoft.com/office/officeart/2018/2/layout/IconLabelList"/>
    <dgm:cxn modelId="{93A91A1F-DFA5-4DBE-9E25-D35D60FCF2C0}" type="presParOf" srcId="{4DDC0F34-A13A-49B2-9B5B-9433E8FE1FB3}" destId="{E95A4726-8B1A-4F4B-9F97-3DBFA22B8A85}" srcOrd="0" destOrd="0" presId="urn:microsoft.com/office/officeart/2018/2/layout/IconLabelList"/>
    <dgm:cxn modelId="{C26D4337-795A-478F-9384-A67C4A4361C2}" type="presParOf" srcId="{E95A4726-8B1A-4F4B-9F97-3DBFA22B8A85}" destId="{D4B97E5D-52AA-417D-A064-EDCA3694A32F}" srcOrd="0" destOrd="0" presId="urn:microsoft.com/office/officeart/2018/2/layout/IconLabelList"/>
    <dgm:cxn modelId="{B40AF464-A22D-4107-9CF2-82D7A7E32A13}" type="presParOf" srcId="{E95A4726-8B1A-4F4B-9F97-3DBFA22B8A85}" destId="{10A1602E-F2BF-4998-A53C-D1DE91E3C9DA}" srcOrd="1" destOrd="0" presId="urn:microsoft.com/office/officeart/2018/2/layout/IconLabelList"/>
    <dgm:cxn modelId="{1764679F-98E8-4E67-B921-DF25F4A376A7}" type="presParOf" srcId="{E95A4726-8B1A-4F4B-9F97-3DBFA22B8A85}" destId="{120C0979-BF2B-40D0-8AF9-9AC3955500FF}" srcOrd="2" destOrd="0" presId="urn:microsoft.com/office/officeart/2018/2/layout/IconLabelList"/>
    <dgm:cxn modelId="{99AD7E51-7AFF-4429-9F44-167D06AE1CC0}" type="presParOf" srcId="{4DDC0F34-A13A-49B2-9B5B-9433E8FE1FB3}" destId="{BE36E8EA-72FD-496C-9639-ACD82F4A77F4}" srcOrd="1" destOrd="0" presId="urn:microsoft.com/office/officeart/2018/2/layout/IconLabelList"/>
    <dgm:cxn modelId="{5F961F00-2F89-474D-954E-C70B1035352B}" type="presParOf" srcId="{4DDC0F34-A13A-49B2-9B5B-9433E8FE1FB3}" destId="{07864541-8228-44BF-BFF2-D6948B7DF22B}" srcOrd="2" destOrd="0" presId="urn:microsoft.com/office/officeart/2018/2/layout/IconLabelList"/>
    <dgm:cxn modelId="{BF22EDB2-6EFD-458D-A855-86AFDAA8973A}" type="presParOf" srcId="{07864541-8228-44BF-BFF2-D6948B7DF22B}" destId="{1A3E94C7-058D-459E-9D0B-31F7B135AA83}" srcOrd="0" destOrd="0" presId="urn:microsoft.com/office/officeart/2018/2/layout/IconLabelList"/>
    <dgm:cxn modelId="{FED532FD-A591-4841-B519-12327AF40BFC}" type="presParOf" srcId="{07864541-8228-44BF-BFF2-D6948B7DF22B}" destId="{5C1798FE-DFDC-46EE-9206-115D53583531}" srcOrd="1" destOrd="0" presId="urn:microsoft.com/office/officeart/2018/2/layout/IconLabelList"/>
    <dgm:cxn modelId="{F81DB401-85E4-4513-869D-ACB75DEE582E}" type="presParOf" srcId="{07864541-8228-44BF-BFF2-D6948B7DF22B}" destId="{73678E5D-9352-48C0-9221-68336804586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E520B1-C250-4DA8-84AB-01D2EE26A466}" type="doc">
      <dgm:prSet loTypeId="urn:microsoft.com/office/officeart/2018/5/layout/IconCircleLabelList" loCatId="icon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BECF9C-35F2-4F31-82A8-E01305036E3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Culture is shaped by what we honor and what we overlook.</a:t>
          </a:r>
        </a:p>
      </dgm:t>
    </dgm:pt>
    <dgm:pt modelId="{528830A3-BE58-48E4-884F-D3933069DBDF}" type="parTrans" cxnId="{B8D8B6B7-CD3B-42B7-8F55-59377A7247CA}">
      <dgm:prSet/>
      <dgm:spPr/>
      <dgm:t>
        <a:bodyPr/>
        <a:lstStyle/>
        <a:p>
          <a:endParaRPr lang="en-US"/>
        </a:p>
      </dgm:t>
    </dgm:pt>
    <dgm:pt modelId="{E9FCA846-A441-47AC-BF8C-4CCF2A8D7B53}" type="sibTrans" cxnId="{B8D8B6B7-CD3B-42B7-8F55-59377A7247CA}">
      <dgm:prSet/>
      <dgm:spPr/>
      <dgm:t>
        <a:bodyPr/>
        <a:lstStyle/>
        <a:p>
          <a:endParaRPr lang="en-US"/>
        </a:p>
      </dgm:t>
    </dgm:pt>
    <dgm:pt modelId="{8BBEC4B8-D0CA-446B-BFAC-5A26978B853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You set the tone more than you realize.</a:t>
          </a:r>
        </a:p>
      </dgm:t>
    </dgm:pt>
    <dgm:pt modelId="{5DE3C531-57FD-449A-92F8-A2091271A873}" type="parTrans" cxnId="{674617A5-C46C-414D-B24B-2FF3FC708747}">
      <dgm:prSet/>
      <dgm:spPr/>
      <dgm:t>
        <a:bodyPr/>
        <a:lstStyle/>
        <a:p>
          <a:endParaRPr lang="en-US"/>
        </a:p>
      </dgm:t>
    </dgm:pt>
    <dgm:pt modelId="{054488B2-0DAC-43EA-B655-F98ABA6410A1}" type="sibTrans" cxnId="{674617A5-C46C-414D-B24B-2FF3FC708747}">
      <dgm:prSet/>
      <dgm:spPr/>
      <dgm:t>
        <a:bodyPr/>
        <a:lstStyle/>
        <a:p>
          <a:endParaRPr lang="en-US"/>
        </a:p>
      </dgm:t>
    </dgm:pt>
    <dgm:pt modelId="{D088750A-148C-4979-BE71-EBFFDEC4D8FE}" type="pres">
      <dgm:prSet presAssocID="{23E520B1-C250-4DA8-84AB-01D2EE26A466}" presName="root" presStyleCnt="0">
        <dgm:presLayoutVars>
          <dgm:dir/>
          <dgm:resizeHandles val="exact"/>
        </dgm:presLayoutVars>
      </dgm:prSet>
      <dgm:spPr/>
    </dgm:pt>
    <dgm:pt modelId="{CB38251F-A6E8-4C66-A1CE-8F252876AB95}" type="pres">
      <dgm:prSet presAssocID="{4CBECF9C-35F2-4F31-82A8-E01305036E35}" presName="compNode" presStyleCnt="0"/>
      <dgm:spPr/>
    </dgm:pt>
    <dgm:pt modelId="{82ACCAA2-9C36-4070-9A64-A45E691122C7}" type="pres">
      <dgm:prSet presAssocID="{4CBECF9C-35F2-4F31-82A8-E01305036E35}" presName="iconBgRect" presStyleLbl="bgShp" presStyleIdx="0" presStyleCnt="2"/>
      <dgm:spPr/>
    </dgm:pt>
    <dgm:pt modelId="{B8D074A7-3788-45DE-B273-31805579B5FD}" type="pres">
      <dgm:prSet presAssocID="{4CBECF9C-35F2-4F31-82A8-E01305036E3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stle scene"/>
        </a:ext>
      </dgm:extLst>
    </dgm:pt>
    <dgm:pt modelId="{90600844-AAD6-46D7-92E2-8EB7422CB4F4}" type="pres">
      <dgm:prSet presAssocID="{4CBECF9C-35F2-4F31-82A8-E01305036E35}" presName="spaceRect" presStyleCnt="0"/>
      <dgm:spPr/>
    </dgm:pt>
    <dgm:pt modelId="{6FEB8059-8827-4CAE-8691-B2F5143D2411}" type="pres">
      <dgm:prSet presAssocID="{4CBECF9C-35F2-4F31-82A8-E01305036E35}" presName="textRect" presStyleLbl="revTx" presStyleIdx="0" presStyleCnt="2">
        <dgm:presLayoutVars>
          <dgm:chMax val="1"/>
          <dgm:chPref val="1"/>
        </dgm:presLayoutVars>
      </dgm:prSet>
      <dgm:spPr/>
    </dgm:pt>
    <dgm:pt modelId="{7C6EE608-377B-4C43-A1CF-294D396BB38E}" type="pres">
      <dgm:prSet presAssocID="{E9FCA846-A441-47AC-BF8C-4CCF2A8D7B53}" presName="sibTrans" presStyleCnt="0"/>
      <dgm:spPr/>
    </dgm:pt>
    <dgm:pt modelId="{03C141D1-6302-4A5F-821B-9B1BEABAF69D}" type="pres">
      <dgm:prSet presAssocID="{8BBEC4B8-D0CA-446B-BFAC-5A26978B8533}" presName="compNode" presStyleCnt="0"/>
      <dgm:spPr/>
    </dgm:pt>
    <dgm:pt modelId="{FEB3F5AF-FCC6-4114-9A1D-F983BDF185B0}" type="pres">
      <dgm:prSet presAssocID="{8BBEC4B8-D0CA-446B-BFAC-5A26978B8533}" presName="iconBgRect" presStyleLbl="bgShp" presStyleIdx="1" presStyleCnt="2"/>
      <dgm:spPr/>
    </dgm:pt>
    <dgm:pt modelId="{8CF3AFC4-B7DA-4DF4-8A7C-EC4B6E2D833A}" type="pres">
      <dgm:prSet presAssocID="{8BBEC4B8-D0CA-446B-BFAC-5A26978B853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ductor"/>
        </a:ext>
      </dgm:extLst>
    </dgm:pt>
    <dgm:pt modelId="{96A597B5-1D53-4E56-ABA4-39B3765A216F}" type="pres">
      <dgm:prSet presAssocID="{8BBEC4B8-D0CA-446B-BFAC-5A26978B8533}" presName="spaceRect" presStyleCnt="0"/>
      <dgm:spPr/>
    </dgm:pt>
    <dgm:pt modelId="{204F3662-6413-497A-B541-C52F7959B444}" type="pres">
      <dgm:prSet presAssocID="{8BBEC4B8-D0CA-446B-BFAC-5A26978B853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74617A5-C46C-414D-B24B-2FF3FC708747}" srcId="{23E520B1-C250-4DA8-84AB-01D2EE26A466}" destId="{8BBEC4B8-D0CA-446B-BFAC-5A26978B8533}" srcOrd="1" destOrd="0" parTransId="{5DE3C531-57FD-449A-92F8-A2091271A873}" sibTransId="{054488B2-0DAC-43EA-B655-F98ABA6410A1}"/>
    <dgm:cxn modelId="{B8D8B6B7-CD3B-42B7-8F55-59377A7247CA}" srcId="{23E520B1-C250-4DA8-84AB-01D2EE26A466}" destId="{4CBECF9C-35F2-4F31-82A8-E01305036E35}" srcOrd="0" destOrd="0" parTransId="{528830A3-BE58-48E4-884F-D3933069DBDF}" sibTransId="{E9FCA846-A441-47AC-BF8C-4CCF2A8D7B53}"/>
    <dgm:cxn modelId="{4E08B3DD-1B3D-4A56-A8AF-FA3B19DD656E}" type="presOf" srcId="{23E520B1-C250-4DA8-84AB-01D2EE26A466}" destId="{D088750A-148C-4979-BE71-EBFFDEC4D8FE}" srcOrd="0" destOrd="0" presId="urn:microsoft.com/office/officeart/2018/5/layout/IconCircleLabelList"/>
    <dgm:cxn modelId="{E3B5CFE2-511C-401D-B0EA-ED5B68885E84}" type="presOf" srcId="{4CBECF9C-35F2-4F31-82A8-E01305036E35}" destId="{6FEB8059-8827-4CAE-8691-B2F5143D2411}" srcOrd="0" destOrd="0" presId="urn:microsoft.com/office/officeart/2018/5/layout/IconCircleLabelList"/>
    <dgm:cxn modelId="{357CB2FE-4BA7-44C7-A5C9-9D51BF6F6578}" type="presOf" srcId="{8BBEC4B8-D0CA-446B-BFAC-5A26978B8533}" destId="{204F3662-6413-497A-B541-C52F7959B444}" srcOrd="0" destOrd="0" presId="urn:microsoft.com/office/officeart/2018/5/layout/IconCircleLabelList"/>
    <dgm:cxn modelId="{CBEC343E-AC7A-44BA-BA77-BCA587A6A8E3}" type="presParOf" srcId="{D088750A-148C-4979-BE71-EBFFDEC4D8FE}" destId="{CB38251F-A6E8-4C66-A1CE-8F252876AB95}" srcOrd="0" destOrd="0" presId="urn:microsoft.com/office/officeart/2018/5/layout/IconCircleLabelList"/>
    <dgm:cxn modelId="{97B74D08-F701-4BA8-98A6-6A9FF1F11554}" type="presParOf" srcId="{CB38251F-A6E8-4C66-A1CE-8F252876AB95}" destId="{82ACCAA2-9C36-4070-9A64-A45E691122C7}" srcOrd="0" destOrd="0" presId="urn:microsoft.com/office/officeart/2018/5/layout/IconCircleLabelList"/>
    <dgm:cxn modelId="{6139020C-01BA-437E-BF52-7E8CDA9BB5E5}" type="presParOf" srcId="{CB38251F-A6E8-4C66-A1CE-8F252876AB95}" destId="{B8D074A7-3788-45DE-B273-31805579B5FD}" srcOrd="1" destOrd="0" presId="urn:microsoft.com/office/officeart/2018/5/layout/IconCircleLabelList"/>
    <dgm:cxn modelId="{B11EE8C7-744A-491D-A02D-40B5AE7700AC}" type="presParOf" srcId="{CB38251F-A6E8-4C66-A1CE-8F252876AB95}" destId="{90600844-AAD6-46D7-92E2-8EB7422CB4F4}" srcOrd="2" destOrd="0" presId="urn:microsoft.com/office/officeart/2018/5/layout/IconCircleLabelList"/>
    <dgm:cxn modelId="{C6F7B181-D376-44B9-A49C-9A708BC86AC9}" type="presParOf" srcId="{CB38251F-A6E8-4C66-A1CE-8F252876AB95}" destId="{6FEB8059-8827-4CAE-8691-B2F5143D2411}" srcOrd="3" destOrd="0" presId="urn:microsoft.com/office/officeart/2018/5/layout/IconCircleLabelList"/>
    <dgm:cxn modelId="{5AE7494D-9AC8-4BA3-8C27-4E2F421A0E7A}" type="presParOf" srcId="{D088750A-148C-4979-BE71-EBFFDEC4D8FE}" destId="{7C6EE608-377B-4C43-A1CF-294D396BB38E}" srcOrd="1" destOrd="0" presId="urn:microsoft.com/office/officeart/2018/5/layout/IconCircleLabelList"/>
    <dgm:cxn modelId="{B9100013-8D78-43A1-B7C4-531C4D745E4E}" type="presParOf" srcId="{D088750A-148C-4979-BE71-EBFFDEC4D8FE}" destId="{03C141D1-6302-4A5F-821B-9B1BEABAF69D}" srcOrd="2" destOrd="0" presId="urn:microsoft.com/office/officeart/2018/5/layout/IconCircleLabelList"/>
    <dgm:cxn modelId="{09273118-F3FC-4AD8-B0DC-9C5B0F524633}" type="presParOf" srcId="{03C141D1-6302-4A5F-821B-9B1BEABAF69D}" destId="{FEB3F5AF-FCC6-4114-9A1D-F983BDF185B0}" srcOrd="0" destOrd="0" presId="urn:microsoft.com/office/officeart/2018/5/layout/IconCircleLabelList"/>
    <dgm:cxn modelId="{5CBA6E6B-40C9-45D2-AAB7-6EDECA9EB03F}" type="presParOf" srcId="{03C141D1-6302-4A5F-821B-9B1BEABAF69D}" destId="{8CF3AFC4-B7DA-4DF4-8A7C-EC4B6E2D833A}" srcOrd="1" destOrd="0" presId="urn:microsoft.com/office/officeart/2018/5/layout/IconCircleLabelList"/>
    <dgm:cxn modelId="{825DE7FA-F5EC-4B41-BC63-AF13BE91B16D}" type="presParOf" srcId="{03C141D1-6302-4A5F-821B-9B1BEABAF69D}" destId="{96A597B5-1D53-4E56-ABA4-39B3765A216F}" srcOrd="2" destOrd="0" presId="urn:microsoft.com/office/officeart/2018/5/layout/IconCircleLabelList"/>
    <dgm:cxn modelId="{CCBAA4F2-0071-4FEA-B030-F72D2C17A4E3}" type="presParOf" srcId="{03C141D1-6302-4A5F-821B-9B1BEABAF69D}" destId="{204F3662-6413-497A-B541-C52F7959B44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C5C2FA-0DAB-4C2A-80C1-4E3614C14846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BBD8A91-1E91-4655-91AC-1725AFE3B873}">
      <dgm:prSet/>
      <dgm:spPr/>
      <dgm:t>
        <a:bodyPr/>
        <a:lstStyle/>
        <a:p>
          <a:r>
            <a:rPr lang="en-US" dirty="0"/>
            <a:t>Work with the Master, be his first follower.</a:t>
          </a:r>
        </a:p>
      </dgm:t>
    </dgm:pt>
    <dgm:pt modelId="{139DE1E3-141B-435D-A2A1-576D5D0D648D}" type="parTrans" cxnId="{1B8356B9-944B-4159-89B3-3EB58CFB79BD}">
      <dgm:prSet/>
      <dgm:spPr/>
      <dgm:t>
        <a:bodyPr/>
        <a:lstStyle/>
        <a:p>
          <a:endParaRPr lang="en-US"/>
        </a:p>
      </dgm:t>
    </dgm:pt>
    <dgm:pt modelId="{71539974-7CF1-44F6-ACAE-1061CDBCE0F0}" type="sibTrans" cxnId="{1B8356B9-944B-4159-89B3-3EB58CFB79BD}">
      <dgm:prSet/>
      <dgm:spPr/>
      <dgm:t>
        <a:bodyPr/>
        <a:lstStyle/>
        <a:p>
          <a:endParaRPr lang="en-US"/>
        </a:p>
      </dgm:t>
    </dgm:pt>
    <dgm:pt modelId="{37048B03-D525-4DEF-9DE7-1E24719B543E}">
      <dgm:prSet/>
      <dgm:spPr/>
      <dgm:t>
        <a:bodyPr/>
        <a:lstStyle/>
        <a:p>
          <a:r>
            <a:rPr lang="en-US" dirty="0"/>
            <a:t>A good Secretary can work with any Master</a:t>
          </a:r>
        </a:p>
      </dgm:t>
    </dgm:pt>
    <dgm:pt modelId="{E754DBDB-E41F-40B4-8EC1-BCFF02A955C2}" type="parTrans" cxnId="{6F1ED72E-721C-4BC3-A0D6-87F6B1AC2521}">
      <dgm:prSet/>
      <dgm:spPr/>
      <dgm:t>
        <a:bodyPr/>
        <a:lstStyle/>
        <a:p>
          <a:endParaRPr lang="en-US"/>
        </a:p>
      </dgm:t>
    </dgm:pt>
    <dgm:pt modelId="{9AF402AA-410E-4D55-A67E-30251433B498}" type="sibTrans" cxnId="{6F1ED72E-721C-4BC3-A0D6-87F6B1AC2521}">
      <dgm:prSet/>
      <dgm:spPr/>
      <dgm:t>
        <a:bodyPr/>
        <a:lstStyle/>
        <a:p>
          <a:endParaRPr lang="en-US"/>
        </a:p>
      </dgm:t>
    </dgm:pt>
    <dgm:pt modelId="{97608C39-711C-844B-A53E-DA2525074902}" type="pres">
      <dgm:prSet presAssocID="{68C5C2FA-0DAB-4C2A-80C1-4E3614C14846}" presName="vert0" presStyleCnt="0">
        <dgm:presLayoutVars>
          <dgm:dir/>
          <dgm:animOne val="branch"/>
          <dgm:animLvl val="lvl"/>
        </dgm:presLayoutVars>
      </dgm:prSet>
      <dgm:spPr/>
    </dgm:pt>
    <dgm:pt modelId="{C7C8D3B7-B266-F544-AC0C-F22EF70C4883}" type="pres">
      <dgm:prSet presAssocID="{0BBD8A91-1E91-4655-91AC-1725AFE3B873}" presName="thickLine" presStyleLbl="alignNode1" presStyleIdx="0" presStyleCnt="2"/>
      <dgm:spPr/>
    </dgm:pt>
    <dgm:pt modelId="{19019E25-33C7-4E40-8FD0-77166C640DD3}" type="pres">
      <dgm:prSet presAssocID="{0BBD8A91-1E91-4655-91AC-1725AFE3B873}" presName="horz1" presStyleCnt="0"/>
      <dgm:spPr/>
    </dgm:pt>
    <dgm:pt modelId="{18E14A54-9AC2-3542-82CF-6781C32BAACB}" type="pres">
      <dgm:prSet presAssocID="{0BBD8A91-1E91-4655-91AC-1725AFE3B873}" presName="tx1" presStyleLbl="revTx" presStyleIdx="0" presStyleCnt="2"/>
      <dgm:spPr/>
    </dgm:pt>
    <dgm:pt modelId="{877E4250-1919-154D-BDA8-776CD97DD935}" type="pres">
      <dgm:prSet presAssocID="{0BBD8A91-1E91-4655-91AC-1725AFE3B873}" presName="vert1" presStyleCnt="0"/>
      <dgm:spPr/>
    </dgm:pt>
    <dgm:pt modelId="{3FB15B14-B88F-BA44-84FB-404A9E14F554}" type="pres">
      <dgm:prSet presAssocID="{37048B03-D525-4DEF-9DE7-1E24719B543E}" presName="thickLine" presStyleLbl="alignNode1" presStyleIdx="1" presStyleCnt="2"/>
      <dgm:spPr/>
    </dgm:pt>
    <dgm:pt modelId="{AB973D3C-8804-994C-A8CE-393852BD1595}" type="pres">
      <dgm:prSet presAssocID="{37048B03-D525-4DEF-9DE7-1E24719B543E}" presName="horz1" presStyleCnt="0"/>
      <dgm:spPr/>
    </dgm:pt>
    <dgm:pt modelId="{3255E69B-0275-4E4F-AE93-B7E2C3604E3A}" type="pres">
      <dgm:prSet presAssocID="{37048B03-D525-4DEF-9DE7-1E24719B543E}" presName="tx1" presStyleLbl="revTx" presStyleIdx="1" presStyleCnt="2"/>
      <dgm:spPr/>
    </dgm:pt>
    <dgm:pt modelId="{80A2E1DB-35AE-7A42-929D-11BB54C110E1}" type="pres">
      <dgm:prSet presAssocID="{37048B03-D525-4DEF-9DE7-1E24719B543E}" presName="vert1" presStyleCnt="0"/>
      <dgm:spPr/>
    </dgm:pt>
  </dgm:ptLst>
  <dgm:cxnLst>
    <dgm:cxn modelId="{6F1ED72E-721C-4BC3-A0D6-87F6B1AC2521}" srcId="{68C5C2FA-0DAB-4C2A-80C1-4E3614C14846}" destId="{37048B03-D525-4DEF-9DE7-1E24719B543E}" srcOrd="1" destOrd="0" parTransId="{E754DBDB-E41F-40B4-8EC1-BCFF02A955C2}" sibTransId="{9AF402AA-410E-4D55-A67E-30251433B498}"/>
    <dgm:cxn modelId="{FA8E6157-4FFA-4243-8BF8-55BDF121B6EF}" type="presOf" srcId="{0BBD8A91-1E91-4655-91AC-1725AFE3B873}" destId="{18E14A54-9AC2-3542-82CF-6781C32BAACB}" srcOrd="0" destOrd="0" presId="urn:microsoft.com/office/officeart/2008/layout/LinedList"/>
    <dgm:cxn modelId="{57C8D6AF-CD30-154C-800B-99610480F9B8}" type="presOf" srcId="{37048B03-D525-4DEF-9DE7-1E24719B543E}" destId="{3255E69B-0275-4E4F-AE93-B7E2C3604E3A}" srcOrd="0" destOrd="0" presId="urn:microsoft.com/office/officeart/2008/layout/LinedList"/>
    <dgm:cxn modelId="{1B8356B9-944B-4159-89B3-3EB58CFB79BD}" srcId="{68C5C2FA-0DAB-4C2A-80C1-4E3614C14846}" destId="{0BBD8A91-1E91-4655-91AC-1725AFE3B873}" srcOrd="0" destOrd="0" parTransId="{139DE1E3-141B-435D-A2A1-576D5D0D648D}" sibTransId="{71539974-7CF1-44F6-ACAE-1061CDBCE0F0}"/>
    <dgm:cxn modelId="{4748E1E3-EDB4-3F4B-A3E1-E923AF5F9281}" type="presOf" srcId="{68C5C2FA-0DAB-4C2A-80C1-4E3614C14846}" destId="{97608C39-711C-844B-A53E-DA2525074902}" srcOrd="0" destOrd="0" presId="urn:microsoft.com/office/officeart/2008/layout/LinedList"/>
    <dgm:cxn modelId="{0DAF3DE4-79B3-D04C-B1D2-63087F628E21}" type="presParOf" srcId="{97608C39-711C-844B-A53E-DA2525074902}" destId="{C7C8D3B7-B266-F544-AC0C-F22EF70C4883}" srcOrd="0" destOrd="0" presId="urn:microsoft.com/office/officeart/2008/layout/LinedList"/>
    <dgm:cxn modelId="{C213307C-219A-B249-8E5F-213C450024DD}" type="presParOf" srcId="{97608C39-711C-844B-A53E-DA2525074902}" destId="{19019E25-33C7-4E40-8FD0-77166C640DD3}" srcOrd="1" destOrd="0" presId="urn:microsoft.com/office/officeart/2008/layout/LinedList"/>
    <dgm:cxn modelId="{916E31E6-B7AB-EE46-8A76-3E304FC10DB6}" type="presParOf" srcId="{19019E25-33C7-4E40-8FD0-77166C640DD3}" destId="{18E14A54-9AC2-3542-82CF-6781C32BAACB}" srcOrd="0" destOrd="0" presId="urn:microsoft.com/office/officeart/2008/layout/LinedList"/>
    <dgm:cxn modelId="{A8A334B7-DAE3-C84B-B1B6-F7DE0C3C6820}" type="presParOf" srcId="{19019E25-33C7-4E40-8FD0-77166C640DD3}" destId="{877E4250-1919-154D-BDA8-776CD97DD935}" srcOrd="1" destOrd="0" presId="urn:microsoft.com/office/officeart/2008/layout/LinedList"/>
    <dgm:cxn modelId="{47DFE402-6B45-D548-B380-36E9B3036B40}" type="presParOf" srcId="{97608C39-711C-844B-A53E-DA2525074902}" destId="{3FB15B14-B88F-BA44-84FB-404A9E14F554}" srcOrd="2" destOrd="0" presId="urn:microsoft.com/office/officeart/2008/layout/LinedList"/>
    <dgm:cxn modelId="{AD395DE3-86B7-6C4E-ACB2-8B6173AE9A7B}" type="presParOf" srcId="{97608C39-711C-844B-A53E-DA2525074902}" destId="{AB973D3C-8804-994C-A8CE-393852BD1595}" srcOrd="3" destOrd="0" presId="urn:microsoft.com/office/officeart/2008/layout/LinedList"/>
    <dgm:cxn modelId="{A43A52C1-8843-3945-BF9C-BE9BAB0D2BCE}" type="presParOf" srcId="{AB973D3C-8804-994C-A8CE-393852BD1595}" destId="{3255E69B-0275-4E4F-AE93-B7E2C3604E3A}" srcOrd="0" destOrd="0" presId="urn:microsoft.com/office/officeart/2008/layout/LinedList"/>
    <dgm:cxn modelId="{546971E7-7D4F-5D45-93D1-C366B65E141F}" type="presParOf" srcId="{AB973D3C-8804-994C-A8CE-393852BD1595}" destId="{80A2E1DB-35AE-7A42-929D-11BB54C110E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3EBFAE-164B-42BB-AD8B-EDBF269D1FB7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080970-48BA-40C1-BB22-E6D0057912B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 </a:t>
          </a:r>
          <a:r>
            <a:rPr lang="en-US" b="1" dirty="0"/>
            <a:t>good</a:t>
          </a:r>
          <a:r>
            <a:rPr lang="en-US" dirty="0"/>
            <a:t> secretary knows the bylaws.</a:t>
          </a:r>
        </a:p>
      </dgm:t>
    </dgm:pt>
    <dgm:pt modelId="{408A3724-B780-414A-AD5C-5FB8873685CE}" type="parTrans" cxnId="{0E74D9DE-13A9-4399-96E4-8BDEBE002A7D}">
      <dgm:prSet/>
      <dgm:spPr/>
      <dgm:t>
        <a:bodyPr/>
        <a:lstStyle/>
        <a:p>
          <a:endParaRPr lang="en-US"/>
        </a:p>
      </dgm:t>
    </dgm:pt>
    <dgm:pt modelId="{CACF8045-1E05-4A5C-9553-E5A68FB5D469}" type="sibTrans" cxnId="{0E74D9DE-13A9-4399-96E4-8BDEBE002A7D}">
      <dgm:prSet/>
      <dgm:spPr/>
      <dgm:t>
        <a:bodyPr/>
        <a:lstStyle/>
        <a:p>
          <a:endParaRPr lang="en-US"/>
        </a:p>
      </dgm:t>
    </dgm:pt>
    <dgm:pt modelId="{6B99929B-1C58-407C-82B9-F2692E7CBEE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 </a:t>
          </a:r>
          <a:r>
            <a:rPr lang="en-US" b="1" u="sng" dirty="0"/>
            <a:t>great</a:t>
          </a:r>
          <a:r>
            <a:rPr lang="en-US" dirty="0"/>
            <a:t> secretary knows the people.</a:t>
          </a:r>
        </a:p>
      </dgm:t>
    </dgm:pt>
    <dgm:pt modelId="{8669062A-4037-4F16-87E6-5DA67444BA2C}" type="parTrans" cxnId="{DE50D364-3E13-45D8-B716-B65E0266F920}">
      <dgm:prSet/>
      <dgm:spPr/>
      <dgm:t>
        <a:bodyPr/>
        <a:lstStyle/>
        <a:p>
          <a:endParaRPr lang="en-US"/>
        </a:p>
      </dgm:t>
    </dgm:pt>
    <dgm:pt modelId="{4EA08971-A2FC-4C7C-93C0-695B158606F1}" type="sibTrans" cxnId="{DE50D364-3E13-45D8-B716-B65E0266F920}">
      <dgm:prSet/>
      <dgm:spPr/>
      <dgm:t>
        <a:bodyPr/>
        <a:lstStyle/>
        <a:p>
          <a:endParaRPr lang="en-US"/>
        </a:p>
      </dgm:t>
    </dgm:pt>
    <dgm:pt modelId="{9D5BF041-250C-D94F-A440-BA8F2B186228}" type="pres">
      <dgm:prSet presAssocID="{3F3EBFAE-164B-42BB-AD8B-EDBF269D1FB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298ED32-59D5-C341-B6F6-7CE2E2F2DF15}" type="pres">
      <dgm:prSet presAssocID="{71080970-48BA-40C1-BB22-E6D0057912B0}" presName="hierRoot1" presStyleCnt="0"/>
      <dgm:spPr/>
    </dgm:pt>
    <dgm:pt modelId="{F63BF9FF-408F-F84E-873C-39386EC9E0E0}" type="pres">
      <dgm:prSet presAssocID="{71080970-48BA-40C1-BB22-E6D0057912B0}" presName="composite" presStyleCnt="0"/>
      <dgm:spPr/>
    </dgm:pt>
    <dgm:pt modelId="{E7B4C0CC-9C79-974E-B3E6-55BE8E2630CE}" type="pres">
      <dgm:prSet presAssocID="{71080970-48BA-40C1-BB22-E6D0057912B0}" presName="background" presStyleLbl="node0" presStyleIdx="0" presStyleCnt="2"/>
      <dgm:spPr/>
    </dgm:pt>
    <dgm:pt modelId="{BD266FC1-EB46-9A4D-B3D3-BA0536AEF80F}" type="pres">
      <dgm:prSet presAssocID="{71080970-48BA-40C1-BB22-E6D0057912B0}" presName="text" presStyleLbl="fgAcc0" presStyleIdx="0" presStyleCnt="2">
        <dgm:presLayoutVars>
          <dgm:chPref val="3"/>
        </dgm:presLayoutVars>
      </dgm:prSet>
      <dgm:spPr/>
    </dgm:pt>
    <dgm:pt modelId="{511329A9-9BDB-7F4F-9D7E-E497FD012B40}" type="pres">
      <dgm:prSet presAssocID="{71080970-48BA-40C1-BB22-E6D0057912B0}" presName="hierChild2" presStyleCnt="0"/>
      <dgm:spPr/>
    </dgm:pt>
    <dgm:pt modelId="{A3B9DC6C-B04B-9D46-97B2-EA0E2E08AC89}" type="pres">
      <dgm:prSet presAssocID="{6B99929B-1C58-407C-82B9-F2692E7CBEE0}" presName="hierRoot1" presStyleCnt="0"/>
      <dgm:spPr/>
    </dgm:pt>
    <dgm:pt modelId="{9C05F124-E669-E442-9F9A-7E2A9B220CAF}" type="pres">
      <dgm:prSet presAssocID="{6B99929B-1C58-407C-82B9-F2692E7CBEE0}" presName="composite" presStyleCnt="0"/>
      <dgm:spPr/>
    </dgm:pt>
    <dgm:pt modelId="{2CBA7774-B4F2-8A44-A9FF-ED8932C16ECD}" type="pres">
      <dgm:prSet presAssocID="{6B99929B-1C58-407C-82B9-F2692E7CBEE0}" presName="background" presStyleLbl="node0" presStyleIdx="1" presStyleCnt="2"/>
      <dgm:spPr/>
    </dgm:pt>
    <dgm:pt modelId="{EB76BACC-F66E-7342-8F10-365B60300C19}" type="pres">
      <dgm:prSet presAssocID="{6B99929B-1C58-407C-82B9-F2692E7CBEE0}" presName="text" presStyleLbl="fgAcc0" presStyleIdx="1" presStyleCnt="2">
        <dgm:presLayoutVars>
          <dgm:chPref val="3"/>
        </dgm:presLayoutVars>
      </dgm:prSet>
      <dgm:spPr/>
    </dgm:pt>
    <dgm:pt modelId="{E1E9AEA8-3E14-F54E-A547-D246A3BB50F8}" type="pres">
      <dgm:prSet presAssocID="{6B99929B-1C58-407C-82B9-F2692E7CBEE0}" presName="hierChild2" presStyleCnt="0"/>
      <dgm:spPr/>
    </dgm:pt>
  </dgm:ptLst>
  <dgm:cxnLst>
    <dgm:cxn modelId="{82663330-4914-E945-8F7A-1EA1B3A0A4FA}" type="presOf" srcId="{3F3EBFAE-164B-42BB-AD8B-EDBF269D1FB7}" destId="{9D5BF041-250C-D94F-A440-BA8F2B186228}" srcOrd="0" destOrd="0" presId="urn:microsoft.com/office/officeart/2005/8/layout/hierarchy1"/>
    <dgm:cxn modelId="{DE50D364-3E13-45D8-B716-B65E0266F920}" srcId="{3F3EBFAE-164B-42BB-AD8B-EDBF269D1FB7}" destId="{6B99929B-1C58-407C-82B9-F2692E7CBEE0}" srcOrd="1" destOrd="0" parTransId="{8669062A-4037-4F16-87E6-5DA67444BA2C}" sibTransId="{4EA08971-A2FC-4C7C-93C0-695B158606F1}"/>
    <dgm:cxn modelId="{72949A9A-282D-BB49-895A-7484415448A0}" type="presOf" srcId="{71080970-48BA-40C1-BB22-E6D0057912B0}" destId="{BD266FC1-EB46-9A4D-B3D3-BA0536AEF80F}" srcOrd="0" destOrd="0" presId="urn:microsoft.com/office/officeart/2005/8/layout/hierarchy1"/>
    <dgm:cxn modelId="{EBEEC79D-E2CF-8F4B-9839-9D10BA88478F}" type="presOf" srcId="{6B99929B-1C58-407C-82B9-F2692E7CBEE0}" destId="{EB76BACC-F66E-7342-8F10-365B60300C19}" srcOrd="0" destOrd="0" presId="urn:microsoft.com/office/officeart/2005/8/layout/hierarchy1"/>
    <dgm:cxn modelId="{0E74D9DE-13A9-4399-96E4-8BDEBE002A7D}" srcId="{3F3EBFAE-164B-42BB-AD8B-EDBF269D1FB7}" destId="{71080970-48BA-40C1-BB22-E6D0057912B0}" srcOrd="0" destOrd="0" parTransId="{408A3724-B780-414A-AD5C-5FB8873685CE}" sibTransId="{CACF8045-1E05-4A5C-9553-E5A68FB5D469}"/>
    <dgm:cxn modelId="{72B5D3B0-7A1B-E447-8880-EEDB91B1FF32}" type="presParOf" srcId="{9D5BF041-250C-D94F-A440-BA8F2B186228}" destId="{5298ED32-59D5-C341-B6F6-7CE2E2F2DF15}" srcOrd="0" destOrd="0" presId="urn:microsoft.com/office/officeart/2005/8/layout/hierarchy1"/>
    <dgm:cxn modelId="{08EEF656-B243-4747-A954-4221A0081B21}" type="presParOf" srcId="{5298ED32-59D5-C341-B6F6-7CE2E2F2DF15}" destId="{F63BF9FF-408F-F84E-873C-39386EC9E0E0}" srcOrd="0" destOrd="0" presId="urn:microsoft.com/office/officeart/2005/8/layout/hierarchy1"/>
    <dgm:cxn modelId="{564C8F98-37D3-CC49-9716-27A93E8AA656}" type="presParOf" srcId="{F63BF9FF-408F-F84E-873C-39386EC9E0E0}" destId="{E7B4C0CC-9C79-974E-B3E6-55BE8E2630CE}" srcOrd="0" destOrd="0" presId="urn:microsoft.com/office/officeart/2005/8/layout/hierarchy1"/>
    <dgm:cxn modelId="{B6B0C4C7-881D-5049-BFE0-7EC9016525E8}" type="presParOf" srcId="{F63BF9FF-408F-F84E-873C-39386EC9E0E0}" destId="{BD266FC1-EB46-9A4D-B3D3-BA0536AEF80F}" srcOrd="1" destOrd="0" presId="urn:microsoft.com/office/officeart/2005/8/layout/hierarchy1"/>
    <dgm:cxn modelId="{4AC63051-4575-764A-ACA4-926D1FA12693}" type="presParOf" srcId="{5298ED32-59D5-C341-B6F6-7CE2E2F2DF15}" destId="{511329A9-9BDB-7F4F-9D7E-E497FD012B40}" srcOrd="1" destOrd="0" presId="urn:microsoft.com/office/officeart/2005/8/layout/hierarchy1"/>
    <dgm:cxn modelId="{07D95196-D016-6143-BFD3-B447AE26550C}" type="presParOf" srcId="{9D5BF041-250C-D94F-A440-BA8F2B186228}" destId="{A3B9DC6C-B04B-9D46-97B2-EA0E2E08AC89}" srcOrd="1" destOrd="0" presId="urn:microsoft.com/office/officeart/2005/8/layout/hierarchy1"/>
    <dgm:cxn modelId="{6ADE739F-E2F4-9742-AC7B-A64D7CA341BE}" type="presParOf" srcId="{A3B9DC6C-B04B-9D46-97B2-EA0E2E08AC89}" destId="{9C05F124-E669-E442-9F9A-7E2A9B220CAF}" srcOrd="0" destOrd="0" presId="urn:microsoft.com/office/officeart/2005/8/layout/hierarchy1"/>
    <dgm:cxn modelId="{225677FB-9E93-DB41-8E5F-092230B6D623}" type="presParOf" srcId="{9C05F124-E669-E442-9F9A-7E2A9B220CAF}" destId="{2CBA7774-B4F2-8A44-A9FF-ED8932C16ECD}" srcOrd="0" destOrd="0" presId="urn:microsoft.com/office/officeart/2005/8/layout/hierarchy1"/>
    <dgm:cxn modelId="{F526555E-9279-1648-A350-36A7C2AA2CD1}" type="presParOf" srcId="{9C05F124-E669-E442-9F9A-7E2A9B220CAF}" destId="{EB76BACC-F66E-7342-8F10-365B60300C19}" srcOrd="1" destOrd="0" presId="urn:microsoft.com/office/officeart/2005/8/layout/hierarchy1"/>
    <dgm:cxn modelId="{33017084-C454-C942-B37D-CA529E8DE7B7}" type="presParOf" srcId="{A3B9DC6C-B04B-9D46-97B2-EA0E2E08AC89}" destId="{E1E9AEA8-3E14-F54E-A547-D246A3BB50F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194461-327A-4AC4-ADA1-5D4D8571DB69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ADD5946-5DE7-4D18-BBA4-698B1A7996FC}">
      <dgm:prSet/>
      <dgm:spPr/>
      <dgm:t>
        <a:bodyPr/>
        <a:lstStyle/>
        <a:p>
          <a:r>
            <a:rPr lang="en-US" dirty="0"/>
            <a:t>There is a large community of Secretaries – lean in</a:t>
          </a:r>
        </a:p>
      </dgm:t>
    </dgm:pt>
    <dgm:pt modelId="{25805F0A-AF46-4341-B2A5-37B8C257DA49}" type="parTrans" cxnId="{A49F20D9-BB91-46DB-99F3-D489CA6B580C}">
      <dgm:prSet/>
      <dgm:spPr/>
      <dgm:t>
        <a:bodyPr/>
        <a:lstStyle/>
        <a:p>
          <a:endParaRPr lang="en-US"/>
        </a:p>
      </dgm:t>
    </dgm:pt>
    <dgm:pt modelId="{D14862D8-0BBF-4893-9CD0-50A573E576BE}" type="sibTrans" cxnId="{A49F20D9-BB91-46DB-99F3-D489CA6B580C}">
      <dgm:prSet/>
      <dgm:spPr/>
      <dgm:t>
        <a:bodyPr/>
        <a:lstStyle/>
        <a:p>
          <a:endParaRPr lang="en-US"/>
        </a:p>
      </dgm:t>
    </dgm:pt>
    <dgm:pt modelId="{BA845107-DC1B-4526-BA9E-422377942B4E}">
      <dgm:prSet/>
      <dgm:spPr/>
      <dgm:t>
        <a:bodyPr/>
        <a:lstStyle/>
        <a:p>
          <a:r>
            <a:rPr lang="en-US" dirty="0"/>
            <a:t>Member Services is always </a:t>
          </a:r>
          <a:r>
            <a:rPr lang="en-US"/>
            <a:t>here for you</a:t>
          </a:r>
          <a:endParaRPr lang="en-US" dirty="0"/>
        </a:p>
      </dgm:t>
    </dgm:pt>
    <dgm:pt modelId="{164ACB7A-62EE-4070-ACF5-784D0CD827F3}" type="parTrans" cxnId="{9288C94A-57C8-4AB8-AA99-0F1655EA3462}">
      <dgm:prSet/>
      <dgm:spPr/>
      <dgm:t>
        <a:bodyPr/>
        <a:lstStyle/>
        <a:p>
          <a:endParaRPr lang="en-US"/>
        </a:p>
      </dgm:t>
    </dgm:pt>
    <dgm:pt modelId="{9F89CBF8-7BB6-484C-A468-A9E328359C31}" type="sibTrans" cxnId="{9288C94A-57C8-4AB8-AA99-0F1655EA3462}">
      <dgm:prSet/>
      <dgm:spPr/>
      <dgm:t>
        <a:bodyPr/>
        <a:lstStyle/>
        <a:p>
          <a:endParaRPr lang="en-US"/>
        </a:p>
      </dgm:t>
    </dgm:pt>
    <dgm:pt modelId="{BD673D6E-97A2-1342-89CF-2AA47B1BB13F}" type="pres">
      <dgm:prSet presAssocID="{42194461-327A-4AC4-ADA1-5D4D8571DB69}" presName="vert0" presStyleCnt="0">
        <dgm:presLayoutVars>
          <dgm:dir/>
          <dgm:animOne val="branch"/>
          <dgm:animLvl val="lvl"/>
        </dgm:presLayoutVars>
      </dgm:prSet>
      <dgm:spPr/>
    </dgm:pt>
    <dgm:pt modelId="{CBF0C66D-8E09-DA42-B973-F323D8770940}" type="pres">
      <dgm:prSet presAssocID="{5ADD5946-5DE7-4D18-BBA4-698B1A7996FC}" presName="thickLine" presStyleLbl="alignNode1" presStyleIdx="0" presStyleCnt="2"/>
      <dgm:spPr/>
    </dgm:pt>
    <dgm:pt modelId="{4DA663C8-F5F3-6740-B17E-104D0930DC31}" type="pres">
      <dgm:prSet presAssocID="{5ADD5946-5DE7-4D18-BBA4-698B1A7996FC}" presName="horz1" presStyleCnt="0"/>
      <dgm:spPr/>
    </dgm:pt>
    <dgm:pt modelId="{9FD8F0D2-96AD-8342-B5BD-D439CB142506}" type="pres">
      <dgm:prSet presAssocID="{5ADD5946-5DE7-4D18-BBA4-698B1A7996FC}" presName="tx1" presStyleLbl="revTx" presStyleIdx="0" presStyleCnt="2"/>
      <dgm:spPr/>
    </dgm:pt>
    <dgm:pt modelId="{3C877543-64CB-EA4B-8B86-664233F74C54}" type="pres">
      <dgm:prSet presAssocID="{5ADD5946-5DE7-4D18-BBA4-698B1A7996FC}" presName="vert1" presStyleCnt="0"/>
      <dgm:spPr/>
    </dgm:pt>
    <dgm:pt modelId="{AF2D895D-3461-FE43-8EAD-DC0F6671B0E9}" type="pres">
      <dgm:prSet presAssocID="{BA845107-DC1B-4526-BA9E-422377942B4E}" presName="thickLine" presStyleLbl="alignNode1" presStyleIdx="1" presStyleCnt="2"/>
      <dgm:spPr/>
    </dgm:pt>
    <dgm:pt modelId="{07590900-26FC-F544-A8A8-2A72712CF746}" type="pres">
      <dgm:prSet presAssocID="{BA845107-DC1B-4526-BA9E-422377942B4E}" presName="horz1" presStyleCnt="0"/>
      <dgm:spPr/>
    </dgm:pt>
    <dgm:pt modelId="{5B5E99D4-C30F-164A-868F-3120F06531D2}" type="pres">
      <dgm:prSet presAssocID="{BA845107-DC1B-4526-BA9E-422377942B4E}" presName="tx1" presStyleLbl="revTx" presStyleIdx="1" presStyleCnt="2"/>
      <dgm:spPr/>
    </dgm:pt>
    <dgm:pt modelId="{8E1E5EA3-FC70-5A45-924F-E418B9E3EC6A}" type="pres">
      <dgm:prSet presAssocID="{BA845107-DC1B-4526-BA9E-422377942B4E}" presName="vert1" presStyleCnt="0"/>
      <dgm:spPr/>
    </dgm:pt>
  </dgm:ptLst>
  <dgm:cxnLst>
    <dgm:cxn modelId="{FA8EE90A-1FC1-2B43-806D-DC4D4CB47D80}" type="presOf" srcId="{42194461-327A-4AC4-ADA1-5D4D8571DB69}" destId="{BD673D6E-97A2-1342-89CF-2AA47B1BB13F}" srcOrd="0" destOrd="0" presId="urn:microsoft.com/office/officeart/2008/layout/LinedList"/>
    <dgm:cxn modelId="{9288C94A-57C8-4AB8-AA99-0F1655EA3462}" srcId="{42194461-327A-4AC4-ADA1-5D4D8571DB69}" destId="{BA845107-DC1B-4526-BA9E-422377942B4E}" srcOrd="1" destOrd="0" parTransId="{164ACB7A-62EE-4070-ACF5-784D0CD827F3}" sibTransId="{9F89CBF8-7BB6-484C-A468-A9E328359C31}"/>
    <dgm:cxn modelId="{A49F20D9-BB91-46DB-99F3-D489CA6B580C}" srcId="{42194461-327A-4AC4-ADA1-5D4D8571DB69}" destId="{5ADD5946-5DE7-4D18-BBA4-698B1A7996FC}" srcOrd="0" destOrd="0" parTransId="{25805F0A-AF46-4341-B2A5-37B8C257DA49}" sibTransId="{D14862D8-0BBF-4893-9CD0-50A573E576BE}"/>
    <dgm:cxn modelId="{BDA250F6-90E2-764D-A90A-CD0FCE39A6D5}" type="presOf" srcId="{5ADD5946-5DE7-4D18-BBA4-698B1A7996FC}" destId="{9FD8F0D2-96AD-8342-B5BD-D439CB142506}" srcOrd="0" destOrd="0" presId="urn:microsoft.com/office/officeart/2008/layout/LinedList"/>
    <dgm:cxn modelId="{ED36EBF7-97B4-9A4A-B13F-C23D33EACA52}" type="presOf" srcId="{BA845107-DC1B-4526-BA9E-422377942B4E}" destId="{5B5E99D4-C30F-164A-868F-3120F06531D2}" srcOrd="0" destOrd="0" presId="urn:microsoft.com/office/officeart/2008/layout/LinedList"/>
    <dgm:cxn modelId="{207F7EE3-E1BE-5848-AF6B-9ACCA5FFC8C9}" type="presParOf" srcId="{BD673D6E-97A2-1342-89CF-2AA47B1BB13F}" destId="{CBF0C66D-8E09-DA42-B973-F323D8770940}" srcOrd="0" destOrd="0" presId="urn:microsoft.com/office/officeart/2008/layout/LinedList"/>
    <dgm:cxn modelId="{09236D19-3ED5-5149-A9FE-4F70A7642354}" type="presParOf" srcId="{BD673D6E-97A2-1342-89CF-2AA47B1BB13F}" destId="{4DA663C8-F5F3-6740-B17E-104D0930DC31}" srcOrd="1" destOrd="0" presId="urn:microsoft.com/office/officeart/2008/layout/LinedList"/>
    <dgm:cxn modelId="{54A5B26E-3C4C-2A49-A74A-FBFE6470263F}" type="presParOf" srcId="{4DA663C8-F5F3-6740-B17E-104D0930DC31}" destId="{9FD8F0D2-96AD-8342-B5BD-D439CB142506}" srcOrd="0" destOrd="0" presId="urn:microsoft.com/office/officeart/2008/layout/LinedList"/>
    <dgm:cxn modelId="{E95DAB23-87E4-9646-9B46-195E1343D815}" type="presParOf" srcId="{4DA663C8-F5F3-6740-B17E-104D0930DC31}" destId="{3C877543-64CB-EA4B-8B86-664233F74C54}" srcOrd="1" destOrd="0" presId="urn:microsoft.com/office/officeart/2008/layout/LinedList"/>
    <dgm:cxn modelId="{49104261-D5DA-E847-9F0E-4FCECD22B4B9}" type="presParOf" srcId="{BD673D6E-97A2-1342-89CF-2AA47B1BB13F}" destId="{AF2D895D-3461-FE43-8EAD-DC0F6671B0E9}" srcOrd="2" destOrd="0" presId="urn:microsoft.com/office/officeart/2008/layout/LinedList"/>
    <dgm:cxn modelId="{4D3A2AAD-CED1-4E4E-9A2B-0BD6E949FA61}" type="presParOf" srcId="{BD673D6E-97A2-1342-89CF-2AA47B1BB13F}" destId="{07590900-26FC-F544-A8A8-2A72712CF746}" srcOrd="3" destOrd="0" presId="urn:microsoft.com/office/officeart/2008/layout/LinedList"/>
    <dgm:cxn modelId="{8F564714-09DA-7740-BBB1-E20C36332ACC}" type="presParOf" srcId="{07590900-26FC-F544-A8A8-2A72712CF746}" destId="{5B5E99D4-C30F-164A-868F-3120F06531D2}" srcOrd="0" destOrd="0" presId="urn:microsoft.com/office/officeart/2008/layout/LinedList"/>
    <dgm:cxn modelId="{0A98A6BA-D407-6E47-B31B-CB14BC8EC2DE}" type="presParOf" srcId="{07590900-26FC-F544-A8A8-2A72712CF746}" destId="{8E1E5EA3-FC70-5A45-924F-E418B9E3EC6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97E5D-52AA-417D-A064-EDCA3694A32F}">
      <dsp:nvSpPr>
        <dsp:cNvPr id="0" name=""/>
        <dsp:cNvSpPr/>
      </dsp:nvSpPr>
      <dsp:spPr>
        <a:xfrm>
          <a:off x="1976400" y="695887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C0979-BF2B-40D0-8AF9-9AC3955500FF}">
      <dsp:nvSpPr>
        <dsp:cNvPr id="0" name=""/>
        <dsp:cNvSpPr/>
      </dsp:nvSpPr>
      <dsp:spPr>
        <a:xfrm>
          <a:off x="788400" y="311007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You were not elected to take notes. </a:t>
          </a:r>
          <a:br>
            <a:rPr lang="en-US" sz="1900" kern="1200" dirty="0"/>
          </a:br>
          <a:r>
            <a:rPr lang="en-US" sz="1900" b="1" kern="1200" dirty="0"/>
            <a:t>You were called to lead.</a:t>
          </a:r>
        </a:p>
      </dsp:txBody>
      <dsp:txXfrm>
        <a:off x="788400" y="3110075"/>
        <a:ext cx="4320000" cy="720000"/>
      </dsp:txXfrm>
    </dsp:sp>
    <dsp:sp modelId="{1A3E94C7-058D-459E-9D0B-31F7B135AA83}">
      <dsp:nvSpPr>
        <dsp:cNvPr id="0" name=""/>
        <dsp:cNvSpPr/>
      </dsp:nvSpPr>
      <dsp:spPr>
        <a:xfrm>
          <a:off x="7052400" y="695887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678E5D-9352-48C0-9221-68336804586E}">
      <dsp:nvSpPr>
        <dsp:cNvPr id="0" name=""/>
        <dsp:cNvSpPr/>
      </dsp:nvSpPr>
      <dsp:spPr>
        <a:xfrm>
          <a:off x="5864400" y="311007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The secretary is the cultural and emotional center of the lodge.</a:t>
          </a:r>
        </a:p>
      </dsp:txBody>
      <dsp:txXfrm>
        <a:off x="5864400" y="3110075"/>
        <a:ext cx="432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ACCAA2-9C36-4070-9A64-A45E691122C7}">
      <dsp:nvSpPr>
        <dsp:cNvPr id="0" name=""/>
        <dsp:cNvSpPr/>
      </dsp:nvSpPr>
      <dsp:spPr>
        <a:xfrm>
          <a:off x="2273400" y="462981"/>
          <a:ext cx="2196000" cy="2196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8D074A7-3788-45DE-B273-31805579B5FD}">
      <dsp:nvSpPr>
        <dsp:cNvPr id="0" name=""/>
        <dsp:cNvSpPr/>
      </dsp:nvSpPr>
      <dsp:spPr>
        <a:xfrm>
          <a:off x="2741400" y="93098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B8059-8827-4CAE-8691-B2F5143D2411}">
      <dsp:nvSpPr>
        <dsp:cNvPr id="0" name=""/>
        <dsp:cNvSpPr/>
      </dsp:nvSpPr>
      <dsp:spPr>
        <a:xfrm>
          <a:off x="1571400" y="334298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Culture is shaped by what we honor and what we overlook.</a:t>
          </a:r>
        </a:p>
      </dsp:txBody>
      <dsp:txXfrm>
        <a:off x="1571400" y="3342981"/>
        <a:ext cx="3600000" cy="720000"/>
      </dsp:txXfrm>
    </dsp:sp>
    <dsp:sp modelId="{FEB3F5AF-FCC6-4114-9A1D-F983BDF185B0}">
      <dsp:nvSpPr>
        <dsp:cNvPr id="0" name=""/>
        <dsp:cNvSpPr/>
      </dsp:nvSpPr>
      <dsp:spPr>
        <a:xfrm>
          <a:off x="6503400" y="462981"/>
          <a:ext cx="2196000" cy="2196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CF3AFC4-B7DA-4DF4-8A7C-EC4B6E2D833A}">
      <dsp:nvSpPr>
        <dsp:cNvPr id="0" name=""/>
        <dsp:cNvSpPr/>
      </dsp:nvSpPr>
      <dsp:spPr>
        <a:xfrm>
          <a:off x="6971400" y="93098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4F3662-6413-497A-B541-C52F7959B444}">
      <dsp:nvSpPr>
        <dsp:cNvPr id="0" name=""/>
        <dsp:cNvSpPr/>
      </dsp:nvSpPr>
      <dsp:spPr>
        <a:xfrm>
          <a:off x="5801400" y="334298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You set the tone more than you realize.</a:t>
          </a:r>
        </a:p>
      </dsp:txBody>
      <dsp:txXfrm>
        <a:off x="5801400" y="3342981"/>
        <a:ext cx="36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8D3B7-B266-F544-AC0C-F22EF70C4883}">
      <dsp:nvSpPr>
        <dsp:cNvPr id="0" name=""/>
        <dsp:cNvSpPr/>
      </dsp:nvSpPr>
      <dsp:spPr>
        <a:xfrm>
          <a:off x="0" y="0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14A54-9AC2-3542-82CF-6781C32BAACB}">
      <dsp:nvSpPr>
        <dsp:cNvPr id="0" name=""/>
        <dsp:cNvSpPr/>
      </dsp:nvSpPr>
      <dsp:spPr>
        <a:xfrm>
          <a:off x="0" y="0"/>
          <a:ext cx="1097280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Work with the Master, be his first follower.</a:t>
          </a:r>
        </a:p>
      </dsp:txBody>
      <dsp:txXfrm>
        <a:off x="0" y="0"/>
        <a:ext cx="10972800" cy="2262981"/>
      </dsp:txXfrm>
    </dsp:sp>
    <dsp:sp modelId="{3FB15B14-B88F-BA44-84FB-404A9E14F554}">
      <dsp:nvSpPr>
        <dsp:cNvPr id="0" name=""/>
        <dsp:cNvSpPr/>
      </dsp:nvSpPr>
      <dsp:spPr>
        <a:xfrm>
          <a:off x="0" y="2262981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5E69B-0275-4E4F-AE93-B7E2C3604E3A}">
      <dsp:nvSpPr>
        <dsp:cNvPr id="0" name=""/>
        <dsp:cNvSpPr/>
      </dsp:nvSpPr>
      <dsp:spPr>
        <a:xfrm>
          <a:off x="0" y="2262981"/>
          <a:ext cx="1097280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A good Secretary can work with any Master</a:t>
          </a:r>
        </a:p>
      </dsp:txBody>
      <dsp:txXfrm>
        <a:off x="0" y="2262981"/>
        <a:ext cx="10972800" cy="22629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4C0CC-9C79-974E-B3E6-55BE8E2630CE}">
      <dsp:nvSpPr>
        <dsp:cNvPr id="0" name=""/>
        <dsp:cNvSpPr/>
      </dsp:nvSpPr>
      <dsp:spPr>
        <a:xfrm>
          <a:off x="1339" y="522127"/>
          <a:ext cx="4701480" cy="29854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266FC1-EB46-9A4D-B3D3-BA0536AEF80F}">
      <dsp:nvSpPr>
        <dsp:cNvPr id="0" name=""/>
        <dsp:cNvSpPr/>
      </dsp:nvSpPr>
      <dsp:spPr>
        <a:xfrm>
          <a:off x="523726" y="1018395"/>
          <a:ext cx="4701480" cy="2985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A </a:t>
          </a:r>
          <a:r>
            <a:rPr lang="en-US" sz="4200" b="1" kern="1200" dirty="0"/>
            <a:t>good</a:t>
          </a:r>
          <a:r>
            <a:rPr lang="en-US" sz="4200" kern="1200" dirty="0"/>
            <a:t> secretary knows the bylaws.</a:t>
          </a:r>
        </a:p>
      </dsp:txBody>
      <dsp:txXfrm>
        <a:off x="611167" y="1105836"/>
        <a:ext cx="4526598" cy="2810558"/>
      </dsp:txXfrm>
    </dsp:sp>
    <dsp:sp modelId="{2CBA7774-B4F2-8A44-A9FF-ED8932C16ECD}">
      <dsp:nvSpPr>
        <dsp:cNvPr id="0" name=""/>
        <dsp:cNvSpPr/>
      </dsp:nvSpPr>
      <dsp:spPr>
        <a:xfrm>
          <a:off x="5747593" y="522127"/>
          <a:ext cx="4701480" cy="29854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76BACC-F66E-7342-8F10-365B60300C19}">
      <dsp:nvSpPr>
        <dsp:cNvPr id="0" name=""/>
        <dsp:cNvSpPr/>
      </dsp:nvSpPr>
      <dsp:spPr>
        <a:xfrm>
          <a:off x="6269980" y="1018395"/>
          <a:ext cx="4701480" cy="2985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A </a:t>
          </a:r>
          <a:r>
            <a:rPr lang="en-US" sz="4200" b="1" u="sng" kern="1200" dirty="0"/>
            <a:t>great</a:t>
          </a:r>
          <a:r>
            <a:rPr lang="en-US" sz="4200" kern="1200" dirty="0"/>
            <a:t> secretary knows the people.</a:t>
          </a:r>
        </a:p>
      </dsp:txBody>
      <dsp:txXfrm>
        <a:off x="6357421" y="1105836"/>
        <a:ext cx="4526598" cy="28105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F0C66D-8E09-DA42-B973-F323D8770940}">
      <dsp:nvSpPr>
        <dsp:cNvPr id="0" name=""/>
        <dsp:cNvSpPr/>
      </dsp:nvSpPr>
      <dsp:spPr>
        <a:xfrm>
          <a:off x="0" y="0"/>
          <a:ext cx="10972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8F0D2-96AD-8342-B5BD-D439CB142506}">
      <dsp:nvSpPr>
        <dsp:cNvPr id="0" name=""/>
        <dsp:cNvSpPr/>
      </dsp:nvSpPr>
      <dsp:spPr>
        <a:xfrm>
          <a:off x="0" y="0"/>
          <a:ext cx="1097280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There is a large community of Secretaries – lean in</a:t>
          </a:r>
        </a:p>
      </dsp:txBody>
      <dsp:txXfrm>
        <a:off x="0" y="0"/>
        <a:ext cx="10972800" cy="2262981"/>
      </dsp:txXfrm>
    </dsp:sp>
    <dsp:sp modelId="{AF2D895D-3461-FE43-8EAD-DC0F6671B0E9}">
      <dsp:nvSpPr>
        <dsp:cNvPr id="0" name=""/>
        <dsp:cNvSpPr/>
      </dsp:nvSpPr>
      <dsp:spPr>
        <a:xfrm>
          <a:off x="0" y="2262981"/>
          <a:ext cx="10972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E99D4-C30F-164A-868F-3120F06531D2}">
      <dsp:nvSpPr>
        <dsp:cNvPr id="0" name=""/>
        <dsp:cNvSpPr/>
      </dsp:nvSpPr>
      <dsp:spPr>
        <a:xfrm>
          <a:off x="0" y="2262981"/>
          <a:ext cx="1097280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Member Services is always </a:t>
          </a:r>
          <a:r>
            <a:rPr lang="en-US" sz="6300" kern="1200"/>
            <a:t>here for you</a:t>
          </a:r>
          <a:endParaRPr lang="en-US" sz="6300" kern="1200" dirty="0"/>
        </a:p>
      </dsp:txBody>
      <dsp:txXfrm>
        <a:off x="0" y="2262981"/>
        <a:ext cx="10972800" cy="2262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B134B-E086-7341-ADEF-439D90450F5E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DA2E7-6352-0C41-8257-4AD3F6147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65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  <a:p>
            <a:r>
              <a:t>Prompt: What made you say 'yes' to this role?</a:t>
            </a:r>
          </a:p>
          <a:p>
            <a:r>
              <a:t>This session is about redefining what it means to be a secretary in Freemasonry.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  <a:p>
            <a:r>
              <a:t>Prompt: What’s one piece of advice you’d give a brand-new secretary?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0EFF8F8-6A5F-526A-3E87-C1BABEE24183}"/>
              </a:ext>
            </a:extLst>
          </p:cNvPr>
          <p:cNvCxnSpPr>
            <a:cxnSpLocks/>
          </p:cNvCxnSpPr>
          <p:nvPr/>
        </p:nvCxnSpPr>
        <p:spPr>
          <a:xfrm>
            <a:off x="2555512" y="0"/>
            <a:ext cx="0" cy="685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2347C897-23EF-34B7-52E0-D13B51413C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71550"/>
          <a:stretch/>
        </p:blipFill>
        <p:spPr>
          <a:xfrm>
            <a:off x="808605" y="2567125"/>
            <a:ext cx="876381" cy="861875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C75A0C28-02C7-6BD6-F969-4ACE327AE0A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56101" y="4008513"/>
            <a:ext cx="7006086" cy="861875"/>
          </a:xfrm>
        </p:spPr>
        <p:txBody>
          <a:bodyPr anchor="ctr" anchorCtr="1"/>
          <a:lstStyle>
            <a:lvl1pPr marL="0" indent="0" algn="ctr">
              <a:buNone/>
              <a:defRPr cap="all" baseline="0">
                <a:solidFill>
                  <a:srgbClr val="BA934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presenter’s 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B37F3F-EE2A-2976-486D-92EBB4FD70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23894" y="5400701"/>
            <a:ext cx="5270500" cy="913816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1800" b="1" cap="small" baseline="0"/>
            </a:lvl1pPr>
          </a:lstStyle>
          <a:p>
            <a:pPr lvl="0"/>
            <a:r>
              <a:rPr lang="en-US" dirty="0"/>
              <a:t>Click to add event name (ex. 2016 Secretary &amp; Treasurer Retreat)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461AE4A-C85D-BDCC-20A1-0F54EBB14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6099" y="1244600"/>
            <a:ext cx="7006087" cy="2233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9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536C2-B120-754E-9489-8047D6B5D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857500"/>
            <a:ext cx="10972800" cy="11430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0887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1687"/>
            <a:ext cx="10972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A37EB084-6ADD-C717-7AE9-F5530A00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3DB78C4-C5DC-BD10-B8B1-40260A48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733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7A2D-94BC-E1D6-FA7B-D072C48D5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187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02CA8C46-A907-74A3-655E-B50CB7EC3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38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69734DBB-CE97-5F8E-779B-9FE6CECFC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55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51609AF7-180C-33D4-E4CF-2F5D00532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5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43E262EE-1B99-0013-DE60-965EF7CAD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6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7B42117C-9F72-66D5-9E6A-B21DA990A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54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07041A95-6DD7-CE56-BD1C-E73F1B790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9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4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/>
          </a:solidFill>
          <a:latin typeface="Avenir Black" panose="02000503020000020003" pitchFamily="2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88C30C9-7920-DEBD-CBDA-A18675BF84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Allan L. </a:t>
            </a:r>
            <a:r>
              <a:rPr lang="en-US" dirty="0" err="1"/>
              <a:t>Casalou</a:t>
            </a:r>
            <a:endParaRPr lang="en-US" dirty="0"/>
          </a:p>
          <a:p>
            <a:r>
              <a:rPr lang="en-US" sz="2200" dirty="0"/>
              <a:t>Grand Secretary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BF860-DF32-9C40-E6D1-05504AAD3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Lodge Leadership Retreat 2025</a:t>
            </a:r>
          </a:p>
          <a:p>
            <a:r>
              <a:rPr lang="en-US"/>
              <a:t>Administration Track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82527A-BAEA-5F4D-DA92-DC65626B9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Avenir Black"/>
              </a:rPr>
              <a:t>The Secretary as a Leader</a:t>
            </a:r>
            <a:br>
              <a:rPr lang="en-US" dirty="0"/>
            </a:br>
            <a:r>
              <a:rPr lang="en-US" sz="2800">
                <a:latin typeface="Avenir Black"/>
              </a:rPr>
              <a:t>Influencing lodge culture and success</a:t>
            </a:r>
            <a:endParaRPr lang="en-US">
              <a:latin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281549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More Than a Recorder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43CD33-F654-2CBC-6088-0F9AD1CA24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24183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Lodge Culture Starts at the Desk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230D30-8268-9A8E-8A15-FBBD1237D9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460030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Collaboration Over Command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9C09989-EB27-F993-CA46-4A9F97EB8D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787603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Seeing the Big Picture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0FB893-C13E-77CE-DAF8-9BA8F3B144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055200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You Are Not Alone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827719-5B81-5766-66B4-A46F8C6A2E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523663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25FD2E-152E-FB7D-4965-B02E28A36D90}"/>
              </a:ext>
            </a:extLst>
          </p:cNvPr>
          <p:cNvSpPr/>
          <p:nvPr/>
        </p:nvSpPr>
        <p:spPr>
          <a:xfrm>
            <a:off x="416689" y="1597306"/>
            <a:ext cx="3317447" cy="1338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DF3487-75D5-3F5A-DB1C-265DA3649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2119" y="274638"/>
            <a:ext cx="6168408" cy="1143000"/>
          </a:xfrm>
        </p:spPr>
        <p:txBody>
          <a:bodyPr>
            <a:normAutofit/>
          </a:bodyPr>
          <a:lstStyle/>
          <a:p>
            <a:r>
              <a:rPr lang="en-US" b="0" dirty="0"/>
              <a:t>Let's stay connected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F9A1ACC-32C0-5167-2B41-7624933F4137}"/>
              </a:ext>
            </a:extLst>
          </p:cNvPr>
          <p:cNvGrpSpPr/>
          <p:nvPr/>
        </p:nvGrpSpPr>
        <p:grpSpPr>
          <a:xfrm>
            <a:off x="215029" y="240839"/>
            <a:ext cx="3617089" cy="6342523"/>
            <a:chOff x="215029" y="240839"/>
            <a:chExt cx="3617089" cy="634252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46B0C4A-353A-344E-BB6A-1668B4A1A8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5029" y="240839"/>
              <a:ext cx="3617089" cy="634252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E1BDFF5-673F-80E4-27D1-4DE17790068F}"/>
                </a:ext>
              </a:extLst>
            </p:cNvPr>
            <p:cNvSpPr/>
            <p:nvPr/>
          </p:nvSpPr>
          <p:spPr>
            <a:xfrm>
              <a:off x="707918" y="4100055"/>
              <a:ext cx="219918" cy="11574"/>
            </a:xfrm>
            <a:custGeom>
              <a:avLst/>
              <a:gdLst>
                <a:gd name="connsiteX0" fmla="*/ 0 w 219918"/>
                <a:gd name="connsiteY0" fmla="*/ 0 h 11574"/>
                <a:gd name="connsiteX1" fmla="*/ 219919 w 219918"/>
                <a:gd name="connsiteY1" fmla="*/ 0 h 11574"/>
                <a:gd name="connsiteX2" fmla="*/ 219919 w 219918"/>
                <a:gd name="connsiteY2" fmla="*/ 11575 h 11574"/>
                <a:gd name="connsiteX3" fmla="*/ 0 w 219918"/>
                <a:gd name="connsiteY3" fmla="*/ 11575 h 1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918" h="11574">
                  <a:moveTo>
                    <a:pt x="0" y="0"/>
                  </a:moveTo>
                  <a:lnTo>
                    <a:pt x="219919" y="0"/>
                  </a:lnTo>
                  <a:lnTo>
                    <a:pt x="219919" y="11575"/>
                  </a:lnTo>
                  <a:lnTo>
                    <a:pt x="0" y="11575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7C6F7C7-12D7-06E0-E5A8-E6CB42A34D7B}"/>
                </a:ext>
              </a:extLst>
            </p:cNvPr>
            <p:cNvSpPr/>
            <p:nvPr/>
          </p:nvSpPr>
          <p:spPr>
            <a:xfrm>
              <a:off x="696344" y="4123205"/>
              <a:ext cx="243068" cy="11574"/>
            </a:xfrm>
            <a:custGeom>
              <a:avLst/>
              <a:gdLst>
                <a:gd name="connsiteX0" fmla="*/ 0 w 243068"/>
                <a:gd name="connsiteY0" fmla="*/ 0 h 11574"/>
                <a:gd name="connsiteX1" fmla="*/ 243068 w 243068"/>
                <a:gd name="connsiteY1" fmla="*/ 0 h 11574"/>
                <a:gd name="connsiteX2" fmla="*/ 243068 w 243068"/>
                <a:gd name="connsiteY2" fmla="*/ 11575 h 11574"/>
                <a:gd name="connsiteX3" fmla="*/ 0 w 243068"/>
                <a:gd name="connsiteY3" fmla="*/ 11575 h 1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068" h="11574">
                  <a:moveTo>
                    <a:pt x="0" y="0"/>
                  </a:moveTo>
                  <a:lnTo>
                    <a:pt x="243068" y="0"/>
                  </a:lnTo>
                  <a:lnTo>
                    <a:pt x="243068" y="11575"/>
                  </a:lnTo>
                  <a:lnTo>
                    <a:pt x="0" y="11575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CC03779-D2BD-3A1D-41E8-30F47B0D9FF8}"/>
                </a:ext>
              </a:extLst>
            </p:cNvPr>
            <p:cNvSpPr/>
            <p:nvPr/>
          </p:nvSpPr>
          <p:spPr>
            <a:xfrm>
              <a:off x="719493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E2E5776-6C43-4B52-BC32-9CA8751485CA}"/>
                </a:ext>
              </a:extLst>
            </p:cNvPr>
            <p:cNvSpPr/>
            <p:nvPr/>
          </p:nvSpPr>
          <p:spPr>
            <a:xfrm>
              <a:off x="760004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F06B14F-CDA2-2193-8E7B-AA800743BB79}"/>
                </a:ext>
              </a:extLst>
            </p:cNvPr>
            <p:cNvSpPr/>
            <p:nvPr/>
          </p:nvSpPr>
          <p:spPr>
            <a:xfrm>
              <a:off x="800516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9048553-E612-A846-F1F0-AD66008F4011}"/>
                </a:ext>
              </a:extLst>
            </p:cNvPr>
            <p:cNvSpPr/>
            <p:nvPr/>
          </p:nvSpPr>
          <p:spPr>
            <a:xfrm>
              <a:off x="841027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656EE078-1DA6-8ABD-33B1-8DE6C177F758}"/>
                </a:ext>
              </a:extLst>
            </p:cNvPr>
            <p:cNvSpPr/>
            <p:nvPr/>
          </p:nvSpPr>
          <p:spPr>
            <a:xfrm>
              <a:off x="881538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073B9B7A-E3DD-384B-6205-D6450C027932}"/>
                </a:ext>
              </a:extLst>
            </p:cNvPr>
            <p:cNvSpPr/>
            <p:nvPr/>
          </p:nvSpPr>
          <p:spPr>
            <a:xfrm>
              <a:off x="710366" y="3917754"/>
              <a:ext cx="215022" cy="63660"/>
            </a:xfrm>
            <a:custGeom>
              <a:avLst/>
              <a:gdLst>
                <a:gd name="connsiteX0" fmla="*/ 6233 w 215022"/>
                <a:gd name="connsiteY0" fmla="*/ 63661 h 63660"/>
                <a:gd name="connsiteX1" fmla="*/ 208790 w 215022"/>
                <a:gd name="connsiteY1" fmla="*/ 63661 h 63660"/>
                <a:gd name="connsiteX2" fmla="*/ 208790 w 215022"/>
                <a:gd name="connsiteY2" fmla="*/ 52086 h 63660"/>
                <a:gd name="connsiteX3" fmla="*/ 215023 w 215022"/>
                <a:gd name="connsiteY3" fmla="*/ 52086 h 63660"/>
                <a:gd name="connsiteX4" fmla="*/ 215023 w 215022"/>
                <a:gd name="connsiteY4" fmla="*/ 44406 h 63660"/>
                <a:gd name="connsiteX5" fmla="*/ 107511 w 215022"/>
                <a:gd name="connsiteY5" fmla="*/ 0 h 63660"/>
                <a:gd name="connsiteX6" fmla="*/ 0 w 215022"/>
                <a:gd name="connsiteY6" fmla="*/ 44406 h 63660"/>
                <a:gd name="connsiteX7" fmla="*/ 0 w 215022"/>
                <a:gd name="connsiteY7" fmla="*/ 52086 h 63660"/>
                <a:gd name="connsiteX8" fmla="*/ 6233 w 215022"/>
                <a:gd name="connsiteY8" fmla="*/ 52086 h 63660"/>
                <a:gd name="connsiteX9" fmla="*/ 6233 w 215022"/>
                <a:gd name="connsiteY9" fmla="*/ 63661 h 6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5022" h="63660">
                  <a:moveTo>
                    <a:pt x="6233" y="63661"/>
                  </a:moveTo>
                  <a:lnTo>
                    <a:pt x="208790" y="63661"/>
                  </a:lnTo>
                  <a:lnTo>
                    <a:pt x="208790" y="52086"/>
                  </a:lnTo>
                  <a:lnTo>
                    <a:pt x="215023" y="52086"/>
                  </a:lnTo>
                  <a:lnTo>
                    <a:pt x="215023" y="44406"/>
                  </a:lnTo>
                  <a:lnTo>
                    <a:pt x="107511" y="0"/>
                  </a:lnTo>
                  <a:lnTo>
                    <a:pt x="0" y="44406"/>
                  </a:lnTo>
                  <a:lnTo>
                    <a:pt x="0" y="52086"/>
                  </a:lnTo>
                  <a:lnTo>
                    <a:pt x="6233" y="52086"/>
                  </a:lnTo>
                  <a:lnTo>
                    <a:pt x="6233" y="63661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377AA40-9BE4-3691-1B49-8B83FE891161}"/>
                </a:ext>
              </a:extLst>
            </p:cNvPr>
            <p:cNvSpPr/>
            <p:nvPr/>
          </p:nvSpPr>
          <p:spPr>
            <a:xfrm>
              <a:off x="545910" y="1882846"/>
              <a:ext cx="2961565" cy="2440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37C441C-7797-A815-AB6C-80906695DCE7}"/>
                </a:ext>
              </a:extLst>
            </p:cNvPr>
            <p:cNvSpPr txBox="1"/>
            <p:nvPr/>
          </p:nvSpPr>
          <p:spPr>
            <a:xfrm>
              <a:off x="1061610" y="3130165"/>
              <a:ext cx="1745991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Georgia" panose="02040502050405020303" pitchFamily="18" charset="0"/>
                </a:rPr>
                <a:t>(415) 292-9140</a:t>
              </a: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295FDBD5-9EC8-0237-9FCA-D3E4F527AB77}"/>
                </a:ext>
              </a:extLst>
            </p:cNvPr>
            <p:cNvSpPr/>
            <p:nvPr/>
          </p:nvSpPr>
          <p:spPr>
            <a:xfrm>
              <a:off x="746798" y="3194995"/>
              <a:ext cx="86487" cy="86487"/>
            </a:xfrm>
            <a:custGeom>
              <a:avLst/>
              <a:gdLst>
                <a:gd name="connsiteX0" fmla="*/ 81534 w 86487"/>
                <a:gd name="connsiteY0" fmla="*/ 80772 h 86487"/>
                <a:gd name="connsiteX1" fmla="*/ 86487 w 86487"/>
                <a:gd name="connsiteY1" fmla="*/ 68961 h 86487"/>
                <a:gd name="connsiteX2" fmla="*/ 81534 w 86487"/>
                <a:gd name="connsiteY2" fmla="*/ 57150 h 86487"/>
                <a:gd name="connsiteX3" fmla="*/ 28956 w 86487"/>
                <a:gd name="connsiteY3" fmla="*/ 4953 h 86487"/>
                <a:gd name="connsiteX4" fmla="*/ 17526 w 86487"/>
                <a:gd name="connsiteY4" fmla="*/ 0 h 86487"/>
                <a:gd name="connsiteX5" fmla="*/ 5715 w 86487"/>
                <a:gd name="connsiteY5" fmla="*/ 4953 h 86487"/>
                <a:gd name="connsiteX6" fmla="*/ 0 w 86487"/>
                <a:gd name="connsiteY6" fmla="*/ 10668 h 86487"/>
                <a:gd name="connsiteX7" fmla="*/ 75819 w 86487"/>
                <a:gd name="connsiteY7" fmla="*/ 86487 h 86487"/>
                <a:gd name="connsiteX8" fmla="*/ 81534 w 86487"/>
                <a:gd name="connsiteY8" fmla="*/ 80772 h 8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7" h="86487">
                  <a:moveTo>
                    <a:pt x="81534" y="80772"/>
                  </a:moveTo>
                  <a:cubicBezTo>
                    <a:pt x="84582" y="77724"/>
                    <a:pt x="86487" y="73533"/>
                    <a:pt x="86487" y="68961"/>
                  </a:cubicBezTo>
                  <a:cubicBezTo>
                    <a:pt x="86487" y="64389"/>
                    <a:pt x="84582" y="60198"/>
                    <a:pt x="81534" y="57150"/>
                  </a:cubicBezTo>
                  <a:lnTo>
                    <a:pt x="28956" y="4953"/>
                  </a:lnTo>
                  <a:cubicBezTo>
                    <a:pt x="25908" y="1905"/>
                    <a:pt x="21717" y="0"/>
                    <a:pt x="17526" y="0"/>
                  </a:cubicBezTo>
                  <a:cubicBezTo>
                    <a:pt x="13335" y="0"/>
                    <a:pt x="8763" y="1905"/>
                    <a:pt x="5715" y="4953"/>
                  </a:cubicBezTo>
                  <a:lnTo>
                    <a:pt x="0" y="10668"/>
                  </a:lnTo>
                  <a:lnTo>
                    <a:pt x="75819" y="86487"/>
                  </a:lnTo>
                  <a:lnTo>
                    <a:pt x="81534" y="80772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23A55F1-6B88-14D4-E3DE-373987C2DFBB}"/>
                </a:ext>
              </a:extLst>
            </p:cNvPr>
            <p:cNvSpPr/>
            <p:nvPr/>
          </p:nvSpPr>
          <p:spPr>
            <a:xfrm>
              <a:off x="709653" y="3217473"/>
              <a:ext cx="282128" cy="282465"/>
            </a:xfrm>
            <a:custGeom>
              <a:avLst/>
              <a:gdLst>
                <a:gd name="connsiteX0" fmla="*/ 195261 w 282128"/>
                <a:gd name="connsiteY0" fmla="*/ 192786 h 282465"/>
                <a:gd name="connsiteX1" fmla="*/ 189546 w 282128"/>
                <a:gd name="connsiteY1" fmla="*/ 195072 h 282465"/>
                <a:gd name="connsiteX2" fmla="*/ 183831 w 282128"/>
                <a:gd name="connsiteY2" fmla="*/ 192786 h 282465"/>
                <a:gd name="connsiteX3" fmla="*/ 89343 w 282128"/>
                <a:gd name="connsiteY3" fmla="*/ 98679 h 282465"/>
                <a:gd name="connsiteX4" fmla="*/ 87057 w 282128"/>
                <a:gd name="connsiteY4" fmla="*/ 92964 h 282465"/>
                <a:gd name="connsiteX5" fmla="*/ 89343 w 282128"/>
                <a:gd name="connsiteY5" fmla="*/ 87249 h 282465"/>
                <a:gd name="connsiteX6" fmla="*/ 101154 w 282128"/>
                <a:gd name="connsiteY6" fmla="*/ 75819 h 282465"/>
                <a:gd name="connsiteX7" fmla="*/ 25335 w 282128"/>
                <a:gd name="connsiteY7" fmla="*/ 0 h 282465"/>
                <a:gd name="connsiteX8" fmla="*/ 12762 w 282128"/>
                <a:gd name="connsiteY8" fmla="*/ 12573 h 282465"/>
                <a:gd name="connsiteX9" fmla="*/ 189 w 282128"/>
                <a:gd name="connsiteY9" fmla="*/ 39624 h 282465"/>
                <a:gd name="connsiteX10" fmla="*/ 8952 w 282128"/>
                <a:gd name="connsiteY10" fmla="*/ 89154 h 282465"/>
                <a:gd name="connsiteX11" fmla="*/ 31812 w 282128"/>
                <a:gd name="connsiteY11" fmla="*/ 129159 h 282465"/>
                <a:gd name="connsiteX12" fmla="*/ 148017 w 282128"/>
                <a:gd name="connsiteY12" fmla="*/ 249174 h 282465"/>
                <a:gd name="connsiteX13" fmla="*/ 172020 w 282128"/>
                <a:gd name="connsiteY13" fmla="*/ 264414 h 282465"/>
                <a:gd name="connsiteX14" fmla="*/ 232980 w 282128"/>
                <a:gd name="connsiteY14" fmla="*/ 282321 h 282465"/>
                <a:gd name="connsiteX15" fmla="*/ 271842 w 282128"/>
                <a:gd name="connsiteY15" fmla="*/ 267081 h 282465"/>
                <a:gd name="connsiteX16" fmla="*/ 282129 w 282128"/>
                <a:gd name="connsiteY16" fmla="*/ 256794 h 282465"/>
                <a:gd name="connsiteX17" fmla="*/ 206691 w 282128"/>
                <a:gd name="connsiteY17" fmla="*/ 180975 h 282465"/>
                <a:gd name="connsiteX18" fmla="*/ 195261 w 282128"/>
                <a:gd name="connsiteY18" fmla="*/ 192786 h 282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2128" h="282465">
                  <a:moveTo>
                    <a:pt x="195261" y="192786"/>
                  </a:moveTo>
                  <a:cubicBezTo>
                    <a:pt x="193737" y="194310"/>
                    <a:pt x="191451" y="195072"/>
                    <a:pt x="189546" y="195072"/>
                  </a:cubicBezTo>
                  <a:cubicBezTo>
                    <a:pt x="187641" y="195072"/>
                    <a:pt x="185355" y="194310"/>
                    <a:pt x="183831" y="192786"/>
                  </a:cubicBezTo>
                  <a:lnTo>
                    <a:pt x="89343" y="98679"/>
                  </a:lnTo>
                  <a:cubicBezTo>
                    <a:pt x="87819" y="97155"/>
                    <a:pt x="87057" y="94869"/>
                    <a:pt x="87057" y="92964"/>
                  </a:cubicBezTo>
                  <a:cubicBezTo>
                    <a:pt x="87057" y="91059"/>
                    <a:pt x="87819" y="88773"/>
                    <a:pt x="89343" y="87249"/>
                  </a:cubicBezTo>
                  <a:lnTo>
                    <a:pt x="101154" y="75819"/>
                  </a:lnTo>
                  <a:lnTo>
                    <a:pt x="25335" y="0"/>
                  </a:lnTo>
                  <a:cubicBezTo>
                    <a:pt x="20382" y="4953"/>
                    <a:pt x="15810" y="9525"/>
                    <a:pt x="12762" y="12573"/>
                  </a:cubicBezTo>
                  <a:cubicBezTo>
                    <a:pt x="5142" y="19812"/>
                    <a:pt x="570" y="29337"/>
                    <a:pt x="189" y="39624"/>
                  </a:cubicBezTo>
                  <a:cubicBezTo>
                    <a:pt x="-954" y="56769"/>
                    <a:pt x="3237" y="73152"/>
                    <a:pt x="8952" y="89154"/>
                  </a:cubicBezTo>
                  <a:cubicBezTo>
                    <a:pt x="15048" y="103251"/>
                    <a:pt x="23049" y="116586"/>
                    <a:pt x="31812" y="129159"/>
                  </a:cubicBezTo>
                  <a:cubicBezTo>
                    <a:pt x="63054" y="176022"/>
                    <a:pt x="102297" y="216789"/>
                    <a:pt x="148017" y="249174"/>
                  </a:cubicBezTo>
                  <a:cubicBezTo>
                    <a:pt x="155637" y="254889"/>
                    <a:pt x="163638" y="259842"/>
                    <a:pt x="172020" y="264414"/>
                  </a:cubicBezTo>
                  <a:cubicBezTo>
                    <a:pt x="191070" y="273939"/>
                    <a:pt x="211263" y="280797"/>
                    <a:pt x="232980" y="282321"/>
                  </a:cubicBezTo>
                  <a:cubicBezTo>
                    <a:pt x="247458" y="283464"/>
                    <a:pt x="261936" y="277749"/>
                    <a:pt x="271842" y="267081"/>
                  </a:cubicBezTo>
                  <a:lnTo>
                    <a:pt x="282129" y="256794"/>
                  </a:lnTo>
                  <a:lnTo>
                    <a:pt x="206691" y="180975"/>
                  </a:lnTo>
                  <a:lnTo>
                    <a:pt x="195261" y="192786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298E78C1-A5C4-2453-167B-0FF3708558C1}"/>
                </a:ext>
              </a:extLst>
            </p:cNvPr>
            <p:cNvSpPr/>
            <p:nvPr/>
          </p:nvSpPr>
          <p:spPr>
            <a:xfrm>
              <a:off x="927392" y="3375970"/>
              <a:ext cx="86487" cy="86868"/>
            </a:xfrm>
            <a:custGeom>
              <a:avLst/>
              <a:gdLst>
                <a:gd name="connsiteX0" fmla="*/ 81915 w 86487"/>
                <a:gd name="connsiteY0" fmla="*/ 57531 h 86868"/>
                <a:gd name="connsiteX1" fmla="*/ 29337 w 86487"/>
                <a:gd name="connsiteY1" fmla="*/ 4953 h 86868"/>
                <a:gd name="connsiteX2" fmla="*/ 17526 w 86487"/>
                <a:gd name="connsiteY2" fmla="*/ 0 h 86868"/>
                <a:gd name="connsiteX3" fmla="*/ 5715 w 86487"/>
                <a:gd name="connsiteY3" fmla="*/ 4953 h 86868"/>
                <a:gd name="connsiteX4" fmla="*/ 0 w 86487"/>
                <a:gd name="connsiteY4" fmla="*/ 11049 h 86868"/>
                <a:gd name="connsiteX5" fmla="*/ 75819 w 86487"/>
                <a:gd name="connsiteY5" fmla="*/ 86868 h 86868"/>
                <a:gd name="connsiteX6" fmla="*/ 81534 w 86487"/>
                <a:gd name="connsiteY6" fmla="*/ 81153 h 86868"/>
                <a:gd name="connsiteX7" fmla="*/ 86487 w 86487"/>
                <a:gd name="connsiteY7" fmla="*/ 69342 h 86868"/>
                <a:gd name="connsiteX8" fmla="*/ 81915 w 86487"/>
                <a:gd name="connsiteY8" fmla="*/ 57531 h 86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7" h="86868">
                  <a:moveTo>
                    <a:pt x="81915" y="57531"/>
                  </a:moveTo>
                  <a:lnTo>
                    <a:pt x="29337" y="4953"/>
                  </a:lnTo>
                  <a:cubicBezTo>
                    <a:pt x="26289" y="1905"/>
                    <a:pt x="22098" y="0"/>
                    <a:pt x="17526" y="0"/>
                  </a:cubicBezTo>
                  <a:cubicBezTo>
                    <a:pt x="12954" y="0"/>
                    <a:pt x="8763" y="1905"/>
                    <a:pt x="5715" y="4953"/>
                  </a:cubicBezTo>
                  <a:lnTo>
                    <a:pt x="0" y="11049"/>
                  </a:lnTo>
                  <a:lnTo>
                    <a:pt x="75819" y="86868"/>
                  </a:lnTo>
                  <a:lnTo>
                    <a:pt x="81534" y="81153"/>
                  </a:lnTo>
                  <a:cubicBezTo>
                    <a:pt x="84582" y="78105"/>
                    <a:pt x="86487" y="73914"/>
                    <a:pt x="86487" y="69342"/>
                  </a:cubicBezTo>
                  <a:cubicBezTo>
                    <a:pt x="86487" y="64770"/>
                    <a:pt x="84963" y="60579"/>
                    <a:pt x="81915" y="57531"/>
                  </a:cubicBez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15" descr="Send with solid fill">
              <a:extLst>
                <a:ext uri="{FF2B5EF4-FFF2-40B4-BE49-F238E27FC236}">
                  <a16:creationId xmlns:a16="http://schemas.microsoft.com/office/drawing/2014/main" id="{364DCF50-A025-C55A-9372-C0D2060A87A8}"/>
                </a:ext>
              </a:extLst>
            </p:cNvPr>
            <p:cNvSpPr/>
            <p:nvPr/>
          </p:nvSpPr>
          <p:spPr>
            <a:xfrm>
              <a:off x="709461" y="3842803"/>
              <a:ext cx="305239" cy="282188"/>
            </a:xfrm>
            <a:custGeom>
              <a:avLst/>
              <a:gdLst>
                <a:gd name="connsiteX0" fmla="*/ 252984 w 305239"/>
                <a:gd name="connsiteY0" fmla="*/ 237319 h 282188"/>
                <a:gd name="connsiteX1" fmla="*/ 184404 w 305239"/>
                <a:gd name="connsiteY1" fmla="*/ 213697 h 282188"/>
                <a:gd name="connsiteX2" fmla="*/ 184023 w 305239"/>
                <a:gd name="connsiteY2" fmla="*/ 213697 h 282188"/>
                <a:gd name="connsiteX3" fmla="*/ 156591 w 305239"/>
                <a:gd name="connsiteY3" fmla="*/ 204172 h 282188"/>
                <a:gd name="connsiteX4" fmla="*/ 284988 w 305239"/>
                <a:gd name="connsiteY4" fmla="*/ 34627 h 282188"/>
                <a:gd name="connsiteX5" fmla="*/ 252984 w 305239"/>
                <a:gd name="connsiteY5" fmla="*/ 237319 h 282188"/>
                <a:gd name="connsiteX6" fmla="*/ 167259 w 305239"/>
                <a:gd name="connsiteY6" fmla="*/ 224365 h 282188"/>
                <a:gd name="connsiteX7" fmla="*/ 142113 w 305239"/>
                <a:gd name="connsiteY7" fmla="*/ 249511 h 282188"/>
                <a:gd name="connsiteX8" fmla="*/ 148971 w 305239"/>
                <a:gd name="connsiteY8" fmla="*/ 218269 h 282188"/>
                <a:gd name="connsiteX9" fmla="*/ 167259 w 305239"/>
                <a:gd name="connsiteY9" fmla="*/ 224365 h 282188"/>
                <a:gd name="connsiteX10" fmla="*/ 167259 w 305239"/>
                <a:gd name="connsiteY10" fmla="*/ 224365 h 282188"/>
                <a:gd name="connsiteX11" fmla="*/ 136779 w 305239"/>
                <a:gd name="connsiteY11" fmla="*/ 204934 h 282188"/>
                <a:gd name="connsiteX12" fmla="*/ 135255 w 305239"/>
                <a:gd name="connsiteY12" fmla="*/ 207982 h 282188"/>
                <a:gd name="connsiteX13" fmla="*/ 134112 w 305239"/>
                <a:gd name="connsiteY13" fmla="*/ 212935 h 282188"/>
                <a:gd name="connsiteX14" fmla="*/ 126492 w 305239"/>
                <a:gd name="connsiteY14" fmla="*/ 247606 h 282188"/>
                <a:gd name="connsiteX15" fmla="*/ 108204 w 305239"/>
                <a:gd name="connsiteY15" fmla="*/ 194266 h 282188"/>
                <a:gd name="connsiteX16" fmla="*/ 250698 w 305239"/>
                <a:gd name="connsiteY16" fmla="*/ 57106 h 282188"/>
                <a:gd name="connsiteX17" fmla="*/ 141351 w 305239"/>
                <a:gd name="connsiteY17" fmla="*/ 199219 h 282188"/>
                <a:gd name="connsiteX18" fmla="*/ 136779 w 305239"/>
                <a:gd name="connsiteY18" fmla="*/ 204934 h 282188"/>
                <a:gd name="connsiteX19" fmla="*/ 26670 w 305239"/>
                <a:gd name="connsiteY19" fmla="*/ 159976 h 282188"/>
                <a:gd name="connsiteX20" fmla="*/ 249936 w 305239"/>
                <a:gd name="connsiteY20" fmla="*/ 41104 h 282188"/>
                <a:gd name="connsiteX21" fmla="*/ 97155 w 305239"/>
                <a:gd name="connsiteY21" fmla="*/ 183979 h 282188"/>
                <a:gd name="connsiteX22" fmla="*/ 26670 w 305239"/>
                <a:gd name="connsiteY22" fmla="*/ 159976 h 282188"/>
                <a:gd name="connsiteX23" fmla="*/ 301752 w 305239"/>
                <a:gd name="connsiteY23" fmla="*/ 1480 h 282188"/>
                <a:gd name="connsiteX24" fmla="*/ 293370 w 305239"/>
                <a:gd name="connsiteY24" fmla="*/ 1099 h 282188"/>
                <a:gd name="connsiteX25" fmla="*/ 4191 w 305239"/>
                <a:gd name="connsiteY25" fmla="*/ 154642 h 282188"/>
                <a:gd name="connsiteX26" fmla="*/ 0 w 305239"/>
                <a:gd name="connsiteY26" fmla="*/ 161881 h 282188"/>
                <a:gd name="connsiteX27" fmla="*/ 4953 w 305239"/>
                <a:gd name="connsiteY27" fmla="*/ 168358 h 282188"/>
                <a:gd name="connsiteX28" fmla="*/ 84201 w 305239"/>
                <a:gd name="connsiteY28" fmla="*/ 195409 h 282188"/>
                <a:gd name="connsiteX29" fmla="*/ 94107 w 305239"/>
                <a:gd name="connsiteY29" fmla="*/ 198838 h 282188"/>
                <a:gd name="connsiteX30" fmla="*/ 96393 w 305239"/>
                <a:gd name="connsiteY30" fmla="*/ 205315 h 282188"/>
                <a:gd name="connsiteX31" fmla="*/ 120015 w 305239"/>
                <a:gd name="connsiteY31" fmla="*/ 276181 h 282188"/>
                <a:gd name="connsiteX32" fmla="*/ 120015 w 305239"/>
                <a:gd name="connsiteY32" fmla="*/ 276562 h 282188"/>
                <a:gd name="connsiteX33" fmla="*/ 120015 w 305239"/>
                <a:gd name="connsiteY33" fmla="*/ 276943 h 282188"/>
                <a:gd name="connsiteX34" fmla="*/ 125730 w 305239"/>
                <a:gd name="connsiteY34" fmla="*/ 281896 h 282188"/>
                <a:gd name="connsiteX35" fmla="*/ 132969 w 305239"/>
                <a:gd name="connsiteY35" fmla="*/ 279991 h 282188"/>
                <a:gd name="connsiteX36" fmla="*/ 133350 w 305239"/>
                <a:gd name="connsiteY36" fmla="*/ 279610 h 282188"/>
                <a:gd name="connsiteX37" fmla="*/ 135636 w 305239"/>
                <a:gd name="connsiteY37" fmla="*/ 277324 h 282188"/>
                <a:gd name="connsiteX38" fmla="*/ 183642 w 305239"/>
                <a:gd name="connsiteY38" fmla="*/ 230080 h 282188"/>
                <a:gd name="connsiteX39" fmla="*/ 256794 w 305239"/>
                <a:gd name="connsiteY39" fmla="*/ 255226 h 282188"/>
                <a:gd name="connsiteX40" fmla="*/ 263271 w 305239"/>
                <a:gd name="connsiteY40" fmla="*/ 254464 h 282188"/>
                <a:gd name="connsiteX41" fmla="*/ 267081 w 305239"/>
                <a:gd name="connsiteY41" fmla="*/ 249130 h 282188"/>
                <a:gd name="connsiteX42" fmla="*/ 305181 w 305239"/>
                <a:gd name="connsiteY42" fmla="*/ 9100 h 282188"/>
                <a:gd name="connsiteX43" fmla="*/ 301752 w 305239"/>
                <a:gd name="connsiteY43" fmla="*/ 1480 h 2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05239" h="282188">
                  <a:moveTo>
                    <a:pt x="252984" y="237319"/>
                  </a:moveTo>
                  <a:lnTo>
                    <a:pt x="184404" y="213697"/>
                  </a:lnTo>
                  <a:lnTo>
                    <a:pt x="184023" y="213697"/>
                  </a:lnTo>
                  <a:lnTo>
                    <a:pt x="156591" y="204172"/>
                  </a:lnTo>
                  <a:lnTo>
                    <a:pt x="284988" y="34627"/>
                  </a:lnTo>
                  <a:lnTo>
                    <a:pt x="252984" y="237319"/>
                  </a:lnTo>
                  <a:close/>
                  <a:moveTo>
                    <a:pt x="167259" y="224365"/>
                  </a:moveTo>
                  <a:lnTo>
                    <a:pt x="142113" y="249511"/>
                  </a:lnTo>
                  <a:lnTo>
                    <a:pt x="148971" y="218269"/>
                  </a:lnTo>
                  <a:lnTo>
                    <a:pt x="167259" y="224365"/>
                  </a:lnTo>
                  <a:lnTo>
                    <a:pt x="167259" y="224365"/>
                  </a:lnTo>
                  <a:close/>
                  <a:moveTo>
                    <a:pt x="136779" y="204934"/>
                  </a:moveTo>
                  <a:cubicBezTo>
                    <a:pt x="136017" y="205696"/>
                    <a:pt x="135636" y="206839"/>
                    <a:pt x="135255" y="207982"/>
                  </a:cubicBezTo>
                  <a:lnTo>
                    <a:pt x="134112" y="212935"/>
                  </a:lnTo>
                  <a:lnTo>
                    <a:pt x="126492" y="247606"/>
                  </a:lnTo>
                  <a:lnTo>
                    <a:pt x="108204" y="194266"/>
                  </a:lnTo>
                  <a:lnTo>
                    <a:pt x="250698" y="57106"/>
                  </a:lnTo>
                  <a:lnTo>
                    <a:pt x="141351" y="199219"/>
                  </a:lnTo>
                  <a:lnTo>
                    <a:pt x="136779" y="204934"/>
                  </a:lnTo>
                  <a:close/>
                  <a:moveTo>
                    <a:pt x="26670" y="159976"/>
                  </a:moveTo>
                  <a:lnTo>
                    <a:pt x="249936" y="41104"/>
                  </a:lnTo>
                  <a:lnTo>
                    <a:pt x="97155" y="183979"/>
                  </a:lnTo>
                  <a:lnTo>
                    <a:pt x="26670" y="159976"/>
                  </a:lnTo>
                  <a:close/>
                  <a:moveTo>
                    <a:pt x="301752" y="1480"/>
                  </a:moveTo>
                  <a:cubicBezTo>
                    <a:pt x="299466" y="-425"/>
                    <a:pt x="296037" y="-425"/>
                    <a:pt x="293370" y="1099"/>
                  </a:cubicBezTo>
                  <a:lnTo>
                    <a:pt x="4191" y="154642"/>
                  </a:lnTo>
                  <a:cubicBezTo>
                    <a:pt x="1524" y="156166"/>
                    <a:pt x="0" y="158833"/>
                    <a:pt x="0" y="161881"/>
                  </a:cubicBezTo>
                  <a:cubicBezTo>
                    <a:pt x="0" y="164929"/>
                    <a:pt x="2286" y="167596"/>
                    <a:pt x="4953" y="168358"/>
                  </a:cubicBezTo>
                  <a:lnTo>
                    <a:pt x="84201" y="195409"/>
                  </a:lnTo>
                  <a:lnTo>
                    <a:pt x="94107" y="198838"/>
                  </a:lnTo>
                  <a:lnTo>
                    <a:pt x="96393" y="205315"/>
                  </a:lnTo>
                  <a:lnTo>
                    <a:pt x="120015" y="276181"/>
                  </a:lnTo>
                  <a:lnTo>
                    <a:pt x="120015" y="276562"/>
                  </a:lnTo>
                  <a:lnTo>
                    <a:pt x="120015" y="276943"/>
                  </a:lnTo>
                  <a:cubicBezTo>
                    <a:pt x="120777" y="279229"/>
                    <a:pt x="123063" y="281134"/>
                    <a:pt x="125730" y="281896"/>
                  </a:cubicBezTo>
                  <a:cubicBezTo>
                    <a:pt x="128397" y="282658"/>
                    <a:pt x="131064" y="281896"/>
                    <a:pt x="132969" y="279991"/>
                  </a:cubicBezTo>
                  <a:lnTo>
                    <a:pt x="133350" y="279610"/>
                  </a:lnTo>
                  <a:lnTo>
                    <a:pt x="135636" y="277324"/>
                  </a:lnTo>
                  <a:lnTo>
                    <a:pt x="183642" y="230080"/>
                  </a:lnTo>
                  <a:lnTo>
                    <a:pt x="256794" y="255226"/>
                  </a:lnTo>
                  <a:cubicBezTo>
                    <a:pt x="259080" y="255988"/>
                    <a:pt x="261366" y="255607"/>
                    <a:pt x="263271" y="254464"/>
                  </a:cubicBezTo>
                  <a:cubicBezTo>
                    <a:pt x="265176" y="253321"/>
                    <a:pt x="266700" y="251416"/>
                    <a:pt x="267081" y="249130"/>
                  </a:cubicBezTo>
                  <a:lnTo>
                    <a:pt x="305181" y="9100"/>
                  </a:lnTo>
                  <a:cubicBezTo>
                    <a:pt x="305562" y="5671"/>
                    <a:pt x="304038" y="3004"/>
                    <a:pt x="301752" y="1480"/>
                  </a:cubicBez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02C54227-63B8-BDCC-0F6E-A7B0C19F483A}"/>
                </a:ext>
              </a:extLst>
            </p:cNvPr>
            <p:cNvSpPr/>
            <p:nvPr/>
          </p:nvSpPr>
          <p:spPr>
            <a:xfrm>
              <a:off x="717081" y="4688753"/>
              <a:ext cx="289560" cy="15240"/>
            </a:xfrm>
            <a:custGeom>
              <a:avLst/>
              <a:gdLst>
                <a:gd name="connsiteX0" fmla="*/ 0 w 289560"/>
                <a:gd name="connsiteY0" fmla="*/ 0 h 15240"/>
                <a:gd name="connsiteX1" fmla="*/ 289560 w 289560"/>
                <a:gd name="connsiteY1" fmla="*/ 0 h 15240"/>
                <a:gd name="connsiteX2" fmla="*/ 289560 w 289560"/>
                <a:gd name="connsiteY2" fmla="*/ 15240 h 15240"/>
                <a:gd name="connsiteX3" fmla="*/ 0 w 289560"/>
                <a:gd name="connsiteY3" fmla="*/ 1524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5240">
                  <a:moveTo>
                    <a:pt x="0" y="0"/>
                  </a:moveTo>
                  <a:lnTo>
                    <a:pt x="289560" y="0"/>
                  </a:lnTo>
                  <a:lnTo>
                    <a:pt x="289560" y="1524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6A2442D-C0FB-FB3A-C581-3999A8594CEE}"/>
                </a:ext>
              </a:extLst>
            </p:cNvPr>
            <p:cNvSpPr/>
            <p:nvPr/>
          </p:nvSpPr>
          <p:spPr>
            <a:xfrm>
              <a:off x="701841" y="4719233"/>
              <a:ext cx="320040" cy="15240"/>
            </a:xfrm>
            <a:custGeom>
              <a:avLst/>
              <a:gdLst>
                <a:gd name="connsiteX0" fmla="*/ 0 w 320040"/>
                <a:gd name="connsiteY0" fmla="*/ 0 h 15240"/>
                <a:gd name="connsiteX1" fmla="*/ 320040 w 320040"/>
                <a:gd name="connsiteY1" fmla="*/ 0 h 15240"/>
                <a:gd name="connsiteX2" fmla="*/ 320040 w 320040"/>
                <a:gd name="connsiteY2" fmla="*/ 15240 h 15240"/>
                <a:gd name="connsiteX3" fmla="*/ 0 w 320040"/>
                <a:gd name="connsiteY3" fmla="*/ 1524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040" h="15240">
                  <a:moveTo>
                    <a:pt x="0" y="0"/>
                  </a:moveTo>
                  <a:lnTo>
                    <a:pt x="320040" y="0"/>
                  </a:lnTo>
                  <a:lnTo>
                    <a:pt x="320040" y="1524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57182109-9925-A336-6CE7-FD845C4D13CB}"/>
                </a:ext>
              </a:extLst>
            </p:cNvPr>
            <p:cNvSpPr/>
            <p:nvPr/>
          </p:nvSpPr>
          <p:spPr>
            <a:xfrm>
              <a:off x="73232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AC1701CE-F3B3-7BBA-6A59-35308E86CA5F}"/>
                </a:ext>
              </a:extLst>
            </p:cNvPr>
            <p:cNvSpPr/>
            <p:nvPr/>
          </p:nvSpPr>
          <p:spPr>
            <a:xfrm>
              <a:off x="78566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656C88AD-25E8-8E73-6081-464CA57636D6}"/>
                </a:ext>
              </a:extLst>
            </p:cNvPr>
            <p:cNvSpPr/>
            <p:nvPr/>
          </p:nvSpPr>
          <p:spPr>
            <a:xfrm>
              <a:off x="83900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576030A6-2BC9-54C9-68BF-96BBD2472931}"/>
                </a:ext>
              </a:extLst>
            </p:cNvPr>
            <p:cNvSpPr/>
            <p:nvPr/>
          </p:nvSpPr>
          <p:spPr>
            <a:xfrm>
              <a:off x="89234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9D20A581-AAEC-BEC6-880B-665081D2FE10}"/>
                </a:ext>
              </a:extLst>
            </p:cNvPr>
            <p:cNvSpPr/>
            <p:nvPr/>
          </p:nvSpPr>
          <p:spPr>
            <a:xfrm>
              <a:off x="94568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0B5524B-539B-04CD-03EF-F3D803642776}"/>
                </a:ext>
              </a:extLst>
            </p:cNvPr>
            <p:cNvSpPr/>
            <p:nvPr/>
          </p:nvSpPr>
          <p:spPr>
            <a:xfrm>
              <a:off x="720304" y="4448723"/>
              <a:ext cx="283113" cy="83820"/>
            </a:xfrm>
            <a:custGeom>
              <a:avLst/>
              <a:gdLst>
                <a:gd name="connsiteX0" fmla="*/ 8207 w 283113"/>
                <a:gd name="connsiteY0" fmla="*/ 83820 h 83820"/>
                <a:gd name="connsiteX1" fmla="*/ 274907 w 283113"/>
                <a:gd name="connsiteY1" fmla="*/ 83820 h 83820"/>
                <a:gd name="connsiteX2" fmla="*/ 274907 w 283113"/>
                <a:gd name="connsiteY2" fmla="*/ 68580 h 83820"/>
                <a:gd name="connsiteX3" fmla="*/ 283113 w 283113"/>
                <a:gd name="connsiteY3" fmla="*/ 68580 h 83820"/>
                <a:gd name="connsiteX4" fmla="*/ 283113 w 283113"/>
                <a:gd name="connsiteY4" fmla="*/ 58468 h 83820"/>
                <a:gd name="connsiteX5" fmla="*/ 141557 w 283113"/>
                <a:gd name="connsiteY5" fmla="*/ 0 h 83820"/>
                <a:gd name="connsiteX6" fmla="*/ 0 w 283113"/>
                <a:gd name="connsiteY6" fmla="*/ 58468 h 83820"/>
                <a:gd name="connsiteX7" fmla="*/ 0 w 283113"/>
                <a:gd name="connsiteY7" fmla="*/ 68580 h 83820"/>
                <a:gd name="connsiteX8" fmla="*/ 8207 w 283113"/>
                <a:gd name="connsiteY8" fmla="*/ 68580 h 83820"/>
                <a:gd name="connsiteX9" fmla="*/ 8207 w 283113"/>
                <a:gd name="connsiteY9" fmla="*/ 8382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3113" h="83820">
                  <a:moveTo>
                    <a:pt x="8207" y="83820"/>
                  </a:moveTo>
                  <a:lnTo>
                    <a:pt x="274907" y="83820"/>
                  </a:lnTo>
                  <a:lnTo>
                    <a:pt x="274907" y="68580"/>
                  </a:lnTo>
                  <a:lnTo>
                    <a:pt x="283113" y="68580"/>
                  </a:lnTo>
                  <a:lnTo>
                    <a:pt x="283113" y="58468"/>
                  </a:lnTo>
                  <a:lnTo>
                    <a:pt x="141557" y="0"/>
                  </a:lnTo>
                  <a:lnTo>
                    <a:pt x="0" y="58468"/>
                  </a:lnTo>
                  <a:lnTo>
                    <a:pt x="0" y="68580"/>
                  </a:lnTo>
                  <a:lnTo>
                    <a:pt x="8207" y="68580"/>
                  </a:lnTo>
                  <a:lnTo>
                    <a:pt x="8207" y="838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6B7987-9753-9F05-4E90-813236E78CE5}"/>
                </a:ext>
              </a:extLst>
            </p:cNvPr>
            <p:cNvSpPr txBox="1"/>
            <p:nvPr/>
          </p:nvSpPr>
          <p:spPr>
            <a:xfrm>
              <a:off x="1061610" y="3766500"/>
              <a:ext cx="2752677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Georgia" panose="02040502050405020303" pitchFamily="18" charset="0"/>
                </a:rPr>
                <a:t>acasalou@freemason.org</a:t>
              </a:r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C8C9FD7-6F7D-2400-9018-F0B6B5A6A5C4}"/>
                </a:ext>
              </a:extLst>
            </p:cNvPr>
            <p:cNvSpPr txBox="1"/>
            <p:nvPr/>
          </p:nvSpPr>
          <p:spPr>
            <a:xfrm>
              <a:off x="1076160" y="4376273"/>
              <a:ext cx="2725426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Georgia" panose="02040502050405020303" pitchFamily="18" charset="0"/>
                </a:rPr>
                <a:t>1111 California Street</a:t>
              </a:r>
              <a:br>
                <a:rPr lang="en-US" dirty="0">
                  <a:latin typeface="Georgia" panose="02040502050405020303" pitchFamily="18" charset="0"/>
                </a:rPr>
              </a:br>
              <a:r>
                <a:rPr lang="en-US" dirty="0">
                  <a:latin typeface="Georgia" panose="02040502050405020303" pitchFamily="18" charset="0"/>
                </a:rPr>
                <a:t>San Francisco, CA 94108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174B945-C1EF-5862-ACA2-A1930AC1A68D}"/>
              </a:ext>
            </a:extLst>
          </p:cNvPr>
          <p:cNvSpPr txBox="1"/>
          <p:nvPr/>
        </p:nvSpPr>
        <p:spPr>
          <a:xfrm>
            <a:off x="678982" y="1918977"/>
            <a:ext cx="276069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Allan L. </a:t>
            </a:r>
            <a:r>
              <a:rPr lang="en-US" sz="2800" dirty="0" err="1">
                <a:latin typeface="Georgia" panose="02040502050405020303" pitchFamily="18" charset="0"/>
              </a:rPr>
              <a:t>Casalou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1122E5-3410-43D8-4ECC-AB844990ACB0}"/>
              </a:ext>
            </a:extLst>
          </p:cNvPr>
          <p:cNvSpPr txBox="1"/>
          <p:nvPr/>
        </p:nvSpPr>
        <p:spPr>
          <a:xfrm>
            <a:off x="678981" y="2442197"/>
            <a:ext cx="1933543" cy="3847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900" dirty="0">
                <a:solidFill>
                  <a:srgbClr val="B11B36"/>
                </a:solidFill>
                <a:latin typeface="Georgia" panose="02040502050405020303" pitchFamily="18" charset="0"/>
              </a:rPr>
              <a:t>Grand Secretary</a:t>
            </a:r>
          </a:p>
        </p:txBody>
      </p:sp>
    </p:spTree>
    <p:extLst>
      <p:ext uri="{BB962C8B-B14F-4D97-AF65-F5344CB8AC3E}">
        <p14:creationId xmlns:p14="http://schemas.microsoft.com/office/powerpoint/2010/main" val="203489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sons of California">
  <a:themeElements>
    <a:clrScheme name="Custom 3">
      <a:dk1>
        <a:sysClr val="windowText" lastClr="000000"/>
      </a:dk1>
      <a:lt1>
        <a:sysClr val="window" lastClr="FFFFFF"/>
      </a:lt1>
      <a:dk2>
        <a:srgbClr val="7D1418"/>
      </a:dk2>
      <a:lt2>
        <a:srgbClr val="FFFFFE"/>
      </a:lt2>
      <a:accent1>
        <a:srgbClr val="BF7427"/>
      </a:accent1>
      <a:accent2>
        <a:srgbClr val="08345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sons of California" id="{4E712048-C717-3D4E-A1F8-6840B7F321F7}" vid="{7745BBCF-4077-BA43-B3F4-BEFE7DA2B0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Masons of California</Template>
  <TotalTime>13</TotalTime>
  <Words>208</Words>
  <Application>Microsoft Office PowerPoint</Application>
  <PresentationFormat>Widescreen</PresentationFormat>
  <Paragraphs>31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Avenir Black</vt:lpstr>
      <vt:lpstr>Avenir Book</vt:lpstr>
      <vt:lpstr>Georgia</vt:lpstr>
      <vt:lpstr>Masons of California</vt:lpstr>
      <vt:lpstr>The Secretary as a Leader Influencing lodge culture and success</vt:lpstr>
      <vt:lpstr>More Than a Recorder</vt:lpstr>
      <vt:lpstr>Lodge Culture Starts at the Desk</vt:lpstr>
      <vt:lpstr>Collaboration Over Command</vt:lpstr>
      <vt:lpstr>Seeing the Big Picture</vt:lpstr>
      <vt:lpstr>You Are Not Alone</vt:lpstr>
      <vt:lpstr>Let's stay connected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Jordan Yelinek</dc:creator>
  <cp:lastModifiedBy>Andrew Uehling</cp:lastModifiedBy>
  <cp:revision>8</cp:revision>
  <dcterms:created xsi:type="dcterms:W3CDTF">2025-03-25T00:43:39Z</dcterms:created>
  <dcterms:modified xsi:type="dcterms:W3CDTF">2025-04-03T22:37:58Z</dcterms:modified>
</cp:coreProperties>
</file>