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4"/>
  </p:notesMasterIdLst>
  <p:sldIdLst>
    <p:sldId id="256" r:id="rId2"/>
    <p:sldId id="259" r:id="rId3"/>
    <p:sldId id="260" r:id="rId4"/>
    <p:sldId id="297" r:id="rId5"/>
    <p:sldId id="298" r:id="rId6"/>
    <p:sldId id="261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9" r:id="rId25"/>
    <p:sldId id="262" r:id="rId26"/>
    <p:sldId id="303" r:id="rId27"/>
    <p:sldId id="1519" r:id="rId28"/>
    <p:sldId id="1520" r:id="rId29"/>
    <p:sldId id="1521" r:id="rId30"/>
    <p:sldId id="1522" r:id="rId31"/>
    <p:sldId id="1523" r:id="rId32"/>
    <p:sldId id="1524" r:id="rId33"/>
    <p:sldId id="1525" r:id="rId34"/>
    <p:sldId id="1546" r:id="rId35"/>
    <p:sldId id="1526" r:id="rId36"/>
    <p:sldId id="1527" r:id="rId37"/>
    <p:sldId id="1528" r:id="rId38"/>
    <p:sldId id="1529" r:id="rId39"/>
    <p:sldId id="1530" r:id="rId40"/>
    <p:sldId id="1531" r:id="rId41"/>
    <p:sldId id="1532" r:id="rId42"/>
    <p:sldId id="1533" r:id="rId43"/>
    <p:sldId id="1534" r:id="rId44"/>
    <p:sldId id="1535" r:id="rId45"/>
    <p:sldId id="1536" r:id="rId46"/>
    <p:sldId id="1537" r:id="rId47"/>
    <p:sldId id="1538" r:id="rId48"/>
    <p:sldId id="1539" r:id="rId49"/>
    <p:sldId id="1540" r:id="rId50"/>
    <p:sldId id="1541" r:id="rId51"/>
    <p:sldId id="300" r:id="rId52"/>
    <p:sldId id="263" r:id="rId53"/>
    <p:sldId id="305" r:id="rId54"/>
    <p:sldId id="1547" r:id="rId55"/>
    <p:sldId id="1548" r:id="rId56"/>
    <p:sldId id="1549" r:id="rId57"/>
    <p:sldId id="1550" r:id="rId58"/>
    <p:sldId id="1551" r:id="rId59"/>
    <p:sldId id="1552" r:id="rId60"/>
    <p:sldId id="1553" r:id="rId61"/>
    <p:sldId id="1554" r:id="rId62"/>
    <p:sldId id="1555" r:id="rId63"/>
    <p:sldId id="1556" r:id="rId64"/>
    <p:sldId id="1557" r:id="rId65"/>
    <p:sldId id="1559" r:id="rId66"/>
    <p:sldId id="301" r:id="rId67"/>
    <p:sldId id="264" r:id="rId68"/>
    <p:sldId id="304" r:id="rId69"/>
    <p:sldId id="1560" r:id="rId70"/>
    <p:sldId id="1561" r:id="rId71"/>
    <p:sldId id="1562" r:id="rId72"/>
    <p:sldId id="1563" r:id="rId73"/>
    <p:sldId id="1564" r:id="rId74"/>
    <p:sldId id="1565" r:id="rId75"/>
    <p:sldId id="1566" r:id="rId76"/>
    <p:sldId id="1567" r:id="rId77"/>
    <p:sldId id="1568" r:id="rId78"/>
    <p:sldId id="1569" r:id="rId79"/>
    <p:sldId id="1570" r:id="rId80"/>
    <p:sldId id="1571" r:id="rId81"/>
    <p:sldId id="1572" r:id="rId82"/>
    <p:sldId id="1573" r:id="rId83"/>
    <p:sldId id="1574" r:id="rId84"/>
    <p:sldId id="1575" r:id="rId85"/>
    <p:sldId id="1576" r:id="rId86"/>
    <p:sldId id="1577" r:id="rId87"/>
    <p:sldId id="1578" r:id="rId88"/>
    <p:sldId id="1579" r:id="rId89"/>
    <p:sldId id="1580" r:id="rId90"/>
    <p:sldId id="1581" r:id="rId91"/>
    <p:sldId id="1582" r:id="rId92"/>
    <p:sldId id="1583" r:id="rId93"/>
    <p:sldId id="1584" r:id="rId94"/>
    <p:sldId id="1585" r:id="rId95"/>
    <p:sldId id="1586" r:id="rId96"/>
    <p:sldId id="1587" r:id="rId97"/>
    <p:sldId id="302" r:id="rId98"/>
    <p:sldId id="265" r:id="rId99"/>
    <p:sldId id="267" r:id="rId100"/>
    <p:sldId id="268" r:id="rId101"/>
    <p:sldId id="271" r:id="rId102"/>
    <p:sldId id="1177" r:id="rId103"/>
    <p:sldId id="1236" r:id="rId104"/>
    <p:sldId id="1508" r:id="rId105"/>
    <p:sldId id="1489" r:id="rId106"/>
    <p:sldId id="1505" r:id="rId107"/>
    <p:sldId id="1490" r:id="rId108"/>
    <p:sldId id="1506" r:id="rId109"/>
    <p:sldId id="1491" r:id="rId110"/>
    <p:sldId id="1507" r:id="rId111"/>
    <p:sldId id="1492" r:id="rId112"/>
    <p:sldId id="1517" r:id="rId113"/>
    <p:sldId id="1510" r:id="rId114"/>
    <p:sldId id="1237" r:id="rId115"/>
    <p:sldId id="1513" r:id="rId116"/>
    <p:sldId id="1514" r:id="rId117"/>
    <p:sldId id="1518" r:id="rId118"/>
    <p:sldId id="1515" r:id="rId119"/>
    <p:sldId id="1516" r:id="rId120"/>
    <p:sldId id="1512" r:id="rId121"/>
    <p:sldId id="273" r:id="rId122"/>
    <p:sldId id="275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BC62D3-8AB5-435A-BD98-4E68F233912F}" v="24" dt="2025-04-03T18:12:40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43"/>
  </p:normalViewPr>
  <p:slideViewPr>
    <p:cSldViewPr snapToGrid="0">
      <p:cViewPr varScale="1">
        <p:scale>
          <a:sx n="67" d="100"/>
          <a:sy n="67" d="100"/>
        </p:scale>
        <p:origin x="5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microsoft.com/office/2015/10/relationships/revisionInfo" Target="revisionInfo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svg"/><Relationship Id="rId1" Type="http://schemas.openxmlformats.org/officeDocument/2006/relationships/image" Target="../media/image126.png"/><Relationship Id="rId6" Type="http://schemas.openxmlformats.org/officeDocument/2006/relationships/image" Target="../media/image131.svg"/><Relationship Id="rId5" Type="http://schemas.openxmlformats.org/officeDocument/2006/relationships/image" Target="../media/image130.png"/><Relationship Id="rId4" Type="http://schemas.openxmlformats.org/officeDocument/2006/relationships/image" Target="../media/image129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svg"/><Relationship Id="rId1" Type="http://schemas.openxmlformats.org/officeDocument/2006/relationships/image" Target="../media/image132.png"/><Relationship Id="rId4" Type="http://schemas.openxmlformats.org/officeDocument/2006/relationships/image" Target="../media/image13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4" Type="http://schemas.openxmlformats.org/officeDocument/2006/relationships/image" Target="../media/image87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svg"/><Relationship Id="rId1" Type="http://schemas.openxmlformats.org/officeDocument/2006/relationships/image" Target="../media/image118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1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svg"/><Relationship Id="rId1" Type="http://schemas.openxmlformats.org/officeDocument/2006/relationships/image" Target="../media/image122.png"/><Relationship Id="rId4" Type="http://schemas.openxmlformats.org/officeDocument/2006/relationships/image" Target="../media/image12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svg"/><Relationship Id="rId1" Type="http://schemas.openxmlformats.org/officeDocument/2006/relationships/image" Target="../media/image126.png"/><Relationship Id="rId6" Type="http://schemas.openxmlformats.org/officeDocument/2006/relationships/image" Target="../media/image131.svg"/><Relationship Id="rId5" Type="http://schemas.openxmlformats.org/officeDocument/2006/relationships/image" Target="../media/image130.png"/><Relationship Id="rId4" Type="http://schemas.openxmlformats.org/officeDocument/2006/relationships/image" Target="../media/image129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svg"/><Relationship Id="rId1" Type="http://schemas.openxmlformats.org/officeDocument/2006/relationships/image" Target="../media/image132.png"/><Relationship Id="rId4" Type="http://schemas.openxmlformats.org/officeDocument/2006/relationships/image" Target="../media/image13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svg"/><Relationship Id="rId1" Type="http://schemas.openxmlformats.org/officeDocument/2006/relationships/image" Target="../media/image84.png"/><Relationship Id="rId4" Type="http://schemas.openxmlformats.org/officeDocument/2006/relationships/image" Target="../media/image87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svg"/><Relationship Id="rId1" Type="http://schemas.openxmlformats.org/officeDocument/2006/relationships/image" Target="../media/image118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1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svg"/><Relationship Id="rId1" Type="http://schemas.openxmlformats.org/officeDocument/2006/relationships/image" Target="../media/image122.png"/><Relationship Id="rId4" Type="http://schemas.openxmlformats.org/officeDocument/2006/relationships/image" Target="../media/image1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BE415E-4233-4CF8-9402-3D5FC81A73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3EE3A5-EB1D-437C-B55D-A0D8307A59B1}">
      <dgm:prSet/>
      <dgm:spPr/>
      <dgm:t>
        <a:bodyPr/>
        <a:lstStyle/>
        <a:p>
          <a:r>
            <a:rPr lang="en-US"/>
            <a:t>Your role is more than admin—it's connection.</a:t>
          </a:r>
        </a:p>
      </dgm:t>
    </dgm:pt>
    <dgm:pt modelId="{15123A65-A5AE-4B9E-9F10-388303CC6442}" type="parTrans" cxnId="{F60CABB1-2506-40E8-B063-D884C1FDD1A6}">
      <dgm:prSet/>
      <dgm:spPr/>
      <dgm:t>
        <a:bodyPr/>
        <a:lstStyle/>
        <a:p>
          <a:endParaRPr lang="en-US"/>
        </a:p>
      </dgm:t>
    </dgm:pt>
    <dgm:pt modelId="{04A3799F-30FB-4151-9B71-AE7FD5D9CB24}" type="sibTrans" cxnId="{F60CABB1-2506-40E8-B063-D884C1FDD1A6}">
      <dgm:prSet/>
      <dgm:spPr/>
      <dgm:t>
        <a:bodyPr/>
        <a:lstStyle/>
        <a:p>
          <a:endParaRPr lang="en-US"/>
        </a:p>
      </dgm:t>
    </dgm:pt>
    <dgm:pt modelId="{34A9C6D9-4A02-4555-83B2-2458CC9D83DD}">
      <dgm:prSet/>
      <dgm:spPr/>
      <dgm:t>
        <a:bodyPr/>
        <a:lstStyle/>
        <a:p>
          <a:r>
            <a:rPr lang="en-US"/>
            <a:t>The right tools make communication consistent and simple.</a:t>
          </a:r>
        </a:p>
      </dgm:t>
    </dgm:pt>
    <dgm:pt modelId="{917CF115-45CC-4E6C-9C5A-1607C22CD782}" type="parTrans" cxnId="{A1C6E04F-3970-49ED-8122-4704D9674282}">
      <dgm:prSet/>
      <dgm:spPr/>
      <dgm:t>
        <a:bodyPr/>
        <a:lstStyle/>
        <a:p>
          <a:endParaRPr lang="en-US"/>
        </a:p>
      </dgm:t>
    </dgm:pt>
    <dgm:pt modelId="{D9E52517-AD26-49F5-9795-1A1876160E49}" type="sibTrans" cxnId="{A1C6E04F-3970-49ED-8122-4704D9674282}">
      <dgm:prSet/>
      <dgm:spPr/>
      <dgm:t>
        <a:bodyPr/>
        <a:lstStyle/>
        <a:p>
          <a:endParaRPr lang="en-US"/>
        </a:p>
      </dgm:t>
    </dgm:pt>
    <dgm:pt modelId="{186E78D0-85D5-4B00-A2D3-71AB138E3EA7}" type="pres">
      <dgm:prSet presAssocID="{43BE415E-4233-4CF8-9402-3D5FC81A730E}" presName="root" presStyleCnt="0">
        <dgm:presLayoutVars>
          <dgm:dir/>
          <dgm:resizeHandles val="exact"/>
        </dgm:presLayoutVars>
      </dgm:prSet>
      <dgm:spPr/>
    </dgm:pt>
    <dgm:pt modelId="{25CBFDBD-048C-44EC-BE37-87C47FEC46C6}" type="pres">
      <dgm:prSet presAssocID="{FB3EE3A5-EB1D-437C-B55D-A0D8307A59B1}" presName="compNode" presStyleCnt="0"/>
      <dgm:spPr/>
    </dgm:pt>
    <dgm:pt modelId="{6E25E275-6013-4745-92A2-2130A24421D5}" type="pres">
      <dgm:prSet presAssocID="{FB3EE3A5-EB1D-437C-B55D-A0D8307A59B1}" presName="bgRect" presStyleLbl="bgShp" presStyleIdx="0" presStyleCnt="2"/>
      <dgm:spPr/>
    </dgm:pt>
    <dgm:pt modelId="{8ECABFA6-98E3-412F-AE37-2F76C8EA5108}" type="pres">
      <dgm:prSet presAssocID="{FB3EE3A5-EB1D-437C-B55D-A0D8307A59B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8E698297-3027-4252-B87D-648A6339B535}" type="pres">
      <dgm:prSet presAssocID="{FB3EE3A5-EB1D-437C-B55D-A0D8307A59B1}" presName="spaceRect" presStyleCnt="0"/>
      <dgm:spPr/>
    </dgm:pt>
    <dgm:pt modelId="{003C6EC3-3232-463D-861D-328D722B0D02}" type="pres">
      <dgm:prSet presAssocID="{FB3EE3A5-EB1D-437C-B55D-A0D8307A59B1}" presName="parTx" presStyleLbl="revTx" presStyleIdx="0" presStyleCnt="2">
        <dgm:presLayoutVars>
          <dgm:chMax val="0"/>
          <dgm:chPref val="0"/>
        </dgm:presLayoutVars>
      </dgm:prSet>
      <dgm:spPr/>
    </dgm:pt>
    <dgm:pt modelId="{ECC90F14-EE54-402C-A60E-3999ABE7BFCF}" type="pres">
      <dgm:prSet presAssocID="{04A3799F-30FB-4151-9B71-AE7FD5D9CB24}" presName="sibTrans" presStyleCnt="0"/>
      <dgm:spPr/>
    </dgm:pt>
    <dgm:pt modelId="{104642BC-78AF-4886-9F27-9BF2F98D5DAE}" type="pres">
      <dgm:prSet presAssocID="{34A9C6D9-4A02-4555-83B2-2458CC9D83DD}" presName="compNode" presStyleCnt="0"/>
      <dgm:spPr/>
    </dgm:pt>
    <dgm:pt modelId="{3AAB935F-289D-442C-9258-CB1EC4170C3C}" type="pres">
      <dgm:prSet presAssocID="{34A9C6D9-4A02-4555-83B2-2458CC9D83DD}" presName="bgRect" presStyleLbl="bgShp" presStyleIdx="1" presStyleCnt="2"/>
      <dgm:spPr/>
    </dgm:pt>
    <dgm:pt modelId="{5A375477-2286-4AAF-AA52-811259279FB0}" type="pres">
      <dgm:prSet presAssocID="{34A9C6D9-4A02-4555-83B2-2458CC9D83D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855A281-BADF-4927-9534-01AA99179A15}" type="pres">
      <dgm:prSet presAssocID="{34A9C6D9-4A02-4555-83B2-2458CC9D83DD}" presName="spaceRect" presStyleCnt="0"/>
      <dgm:spPr/>
    </dgm:pt>
    <dgm:pt modelId="{63BC9FAF-885E-45BE-BEF0-44F839561685}" type="pres">
      <dgm:prSet presAssocID="{34A9C6D9-4A02-4555-83B2-2458CC9D83D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A1C6E04F-3970-49ED-8122-4704D9674282}" srcId="{43BE415E-4233-4CF8-9402-3D5FC81A730E}" destId="{34A9C6D9-4A02-4555-83B2-2458CC9D83DD}" srcOrd="1" destOrd="0" parTransId="{917CF115-45CC-4E6C-9C5A-1607C22CD782}" sibTransId="{D9E52517-AD26-49F5-9795-1A1876160E49}"/>
    <dgm:cxn modelId="{B9CA9059-4332-4EDE-AA61-877F8A069086}" type="presOf" srcId="{FB3EE3A5-EB1D-437C-B55D-A0D8307A59B1}" destId="{003C6EC3-3232-463D-861D-328D722B0D02}" srcOrd="0" destOrd="0" presId="urn:microsoft.com/office/officeart/2018/2/layout/IconVerticalSolidList"/>
    <dgm:cxn modelId="{54B88DAB-FB13-43AB-85AA-9FD93911D228}" type="presOf" srcId="{34A9C6D9-4A02-4555-83B2-2458CC9D83DD}" destId="{63BC9FAF-885E-45BE-BEF0-44F839561685}" srcOrd="0" destOrd="0" presId="urn:microsoft.com/office/officeart/2018/2/layout/IconVerticalSolidList"/>
    <dgm:cxn modelId="{F60CABB1-2506-40E8-B063-D884C1FDD1A6}" srcId="{43BE415E-4233-4CF8-9402-3D5FC81A730E}" destId="{FB3EE3A5-EB1D-437C-B55D-A0D8307A59B1}" srcOrd="0" destOrd="0" parTransId="{15123A65-A5AE-4B9E-9F10-388303CC6442}" sibTransId="{04A3799F-30FB-4151-9B71-AE7FD5D9CB24}"/>
    <dgm:cxn modelId="{F9C5B7C5-528E-4C27-9881-95B91245B3CC}" type="presOf" srcId="{43BE415E-4233-4CF8-9402-3D5FC81A730E}" destId="{186E78D0-85D5-4B00-A2D3-71AB138E3EA7}" srcOrd="0" destOrd="0" presId="urn:microsoft.com/office/officeart/2018/2/layout/IconVerticalSolidList"/>
    <dgm:cxn modelId="{DDD49FA2-83B8-4091-ABC2-954FE7D91C31}" type="presParOf" srcId="{186E78D0-85D5-4B00-A2D3-71AB138E3EA7}" destId="{25CBFDBD-048C-44EC-BE37-87C47FEC46C6}" srcOrd="0" destOrd="0" presId="urn:microsoft.com/office/officeart/2018/2/layout/IconVerticalSolidList"/>
    <dgm:cxn modelId="{E8615F23-FC97-4566-8F97-29A073028797}" type="presParOf" srcId="{25CBFDBD-048C-44EC-BE37-87C47FEC46C6}" destId="{6E25E275-6013-4745-92A2-2130A24421D5}" srcOrd="0" destOrd="0" presId="urn:microsoft.com/office/officeart/2018/2/layout/IconVerticalSolidList"/>
    <dgm:cxn modelId="{BB0408DE-78A1-479A-B8FC-26607AC5673B}" type="presParOf" srcId="{25CBFDBD-048C-44EC-BE37-87C47FEC46C6}" destId="{8ECABFA6-98E3-412F-AE37-2F76C8EA5108}" srcOrd="1" destOrd="0" presId="urn:microsoft.com/office/officeart/2018/2/layout/IconVerticalSolidList"/>
    <dgm:cxn modelId="{1391940E-2B03-4630-BCDB-DCE392496791}" type="presParOf" srcId="{25CBFDBD-048C-44EC-BE37-87C47FEC46C6}" destId="{8E698297-3027-4252-B87D-648A6339B535}" srcOrd="2" destOrd="0" presId="urn:microsoft.com/office/officeart/2018/2/layout/IconVerticalSolidList"/>
    <dgm:cxn modelId="{8873EE15-D198-4E42-8EDE-C09D29A85118}" type="presParOf" srcId="{25CBFDBD-048C-44EC-BE37-87C47FEC46C6}" destId="{003C6EC3-3232-463D-861D-328D722B0D02}" srcOrd="3" destOrd="0" presId="urn:microsoft.com/office/officeart/2018/2/layout/IconVerticalSolidList"/>
    <dgm:cxn modelId="{9D02D776-8227-4F48-AAB7-319F26A020E1}" type="presParOf" srcId="{186E78D0-85D5-4B00-A2D3-71AB138E3EA7}" destId="{ECC90F14-EE54-402C-A60E-3999ABE7BFCF}" srcOrd="1" destOrd="0" presId="urn:microsoft.com/office/officeart/2018/2/layout/IconVerticalSolidList"/>
    <dgm:cxn modelId="{33A1B0B6-477A-4570-801C-B332DB7EDC79}" type="presParOf" srcId="{186E78D0-85D5-4B00-A2D3-71AB138E3EA7}" destId="{104642BC-78AF-4886-9F27-9BF2F98D5DAE}" srcOrd="2" destOrd="0" presId="urn:microsoft.com/office/officeart/2018/2/layout/IconVerticalSolidList"/>
    <dgm:cxn modelId="{8CDB0A51-559D-4A01-915D-D4F509B630B1}" type="presParOf" srcId="{104642BC-78AF-4886-9F27-9BF2F98D5DAE}" destId="{3AAB935F-289D-442C-9258-CB1EC4170C3C}" srcOrd="0" destOrd="0" presId="urn:microsoft.com/office/officeart/2018/2/layout/IconVerticalSolidList"/>
    <dgm:cxn modelId="{CBDBB626-E214-4D78-9C2A-60B11D3E8CCA}" type="presParOf" srcId="{104642BC-78AF-4886-9F27-9BF2F98D5DAE}" destId="{5A375477-2286-4AAF-AA52-811259279FB0}" srcOrd="1" destOrd="0" presId="urn:microsoft.com/office/officeart/2018/2/layout/IconVerticalSolidList"/>
    <dgm:cxn modelId="{F077840A-9349-4196-90D5-4839B9C7443B}" type="presParOf" srcId="{104642BC-78AF-4886-9F27-9BF2F98D5DAE}" destId="{1855A281-BADF-4927-9534-01AA99179A15}" srcOrd="2" destOrd="0" presId="urn:microsoft.com/office/officeart/2018/2/layout/IconVerticalSolidList"/>
    <dgm:cxn modelId="{06D2758E-5BE3-4B17-B8B1-339DA80D74BD}" type="presParOf" srcId="{104642BC-78AF-4886-9F27-9BF2F98D5DAE}" destId="{63BC9FAF-885E-45BE-BEF0-44F83956168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0EA68E4-DE7C-45AE-9702-B8F79AE1A7DD}" type="doc">
      <dgm:prSet loTypeId="urn:microsoft.com/office/officeart/2018/2/layout/Icon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640E1E-E695-4AFA-B378-B5E2921AE5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What’s your favorite memory from lodge?</a:t>
          </a:r>
        </a:p>
      </dgm:t>
    </dgm:pt>
    <dgm:pt modelId="{279CDFEE-8635-4F98-99D2-2DB0F8B52183}" type="parTrans" cxnId="{47328394-625E-4EC2-A778-3CC5B31F167A}">
      <dgm:prSet/>
      <dgm:spPr/>
      <dgm:t>
        <a:bodyPr/>
        <a:lstStyle/>
        <a:p>
          <a:endParaRPr lang="en-US"/>
        </a:p>
      </dgm:t>
    </dgm:pt>
    <dgm:pt modelId="{7DED4E0F-EFC7-4307-B21D-06D76DA59BE9}" type="sibTrans" cxnId="{47328394-625E-4EC2-A778-3CC5B31F167A}">
      <dgm:prSet/>
      <dgm:spPr/>
      <dgm:t>
        <a:bodyPr/>
        <a:lstStyle/>
        <a:p>
          <a:endParaRPr lang="en-US"/>
        </a:p>
      </dgm:t>
    </dgm:pt>
    <dgm:pt modelId="{11A90493-556F-4F87-91DD-8EF672FA88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keeps you from coming more often?</a:t>
          </a:r>
        </a:p>
      </dgm:t>
    </dgm:pt>
    <dgm:pt modelId="{9602AE7D-79E4-44D3-840C-9F32F07DDFC9}" type="parTrans" cxnId="{1F9214B8-E3D8-49FD-8D6E-96F42AA561F0}">
      <dgm:prSet/>
      <dgm:spPr/>
      <dgm:t>
        <a:bodyPr/>
        <a:lstStyle/>
        <a:p>
          <a:endParaRPr lang="en-US"/>
        </a:p>
      </dgm:t>
    </dgm:pt>
    <dgm:pt modelId="{09518054-E3FD-4DC8-8D2B-0110D849603E}" type="sibTrans" cxnId="{1F9214B8-E3D8-49FD-8D6E-96F42AA561F0}">
      <dgm:prSet/>
      <dgm:spPr/>
      <dgm:t>
        <a:bodyPr/>
        <a:lstStyle/>
        <a:p>
          <a:endParaRPr lang="en-US"/>
        </a:p>
      </dgm:t>
    </dgm:pt>
    <dgm:pt modelId="{26260C95-E409-4CE8-ACEE-B22126D5FF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do you wish we did more of?</a:t>
          </a:r>
        </a:p>
      </dgm:t>
    </dgm:pt>
    <dgm:pt modelId="{04B6793D-BC76-43E5-AB49-8C7B12EE7ACF}" type="parTrans" cxnId="{A0C58E44-5AC9-4088-817F-6A4099548147}">
      <dgm:prSet/>
      <dgm:spPr/>
      <dgm:t>
        <a:bodyPr/>
        <a:lstStyle/>
        <a:p>
          <a:endParaRPr lang="en-US"/>
        </a:p>
      </dgm:t>
    </dgm:pt>
    <dgm:pt modelId="{39E536C7-059D-4B83-BD10-672007C44C91}" type="sibTrans" cxnId="{A0C58E44-5AC9-4088-817F-6A4099548147}">
      <dgm:prSet/>
      <dgm:spPr/>
      <dgm:t>
        <a:bodyPr/>
        <a:lstStyle/>
        <a:p>
          <a:endParaRPr lang="en-US"/>
        </a:p>
      </dgm:t>
    </dgm:pt>
    <dgm:pt modelId="{3F696FDD-B8A7-4693-8C5F-76DE84DD75B1}" type="pres">
      <dgm:prSet presAssocID="{60EA68E4-DE7C-45AE-9702-B8F79AE1A7DD}" presName="root" presStyleCnt="0">
        <dgm:presLayoutVars>
          <dgm:dir/>
          <dgm:resizeHandles val="exact"/>
        </dgm:presLayoutVars>
      </dgm:prSet>
      <dgm:spPr/>
    </dgm:pt>
    <dgm:pt modelId="{365B4ABA-C0DE-4FB8-A8A3-CA5C8805333F}" type="pres">
      <dgm:prSet presAssocID="{09640E1E-E695-4AFA-B378-B5E2921AE51E}" presName="compNode" presStyleCnt="0"/>
      <dgm:spPr/>
    </dgm:pt>
    <dgm:pt modelId="{0F72AE1E-666E-4DD1-82EE-E0B02834199B}" type="pres">
      <dgm:prSet presAssocID="{09640E1E-E695-4AFA-B378-B5E2921AE51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vered plate"/>
        </a:ext>
      </dgm:extLst>
    </dgm:pt>
    <dgm:pt modelId="{2DB5114A-B71D-4C0B-AB19-D8D4E02DF6E8}" type="pres">
      <dgm:prSet presAssocID="{09640E1E-E695-4AFA-B378-B5E2921AE51E}" presName="spaceRect" presStyleCnt="0"/>
      <dgm:spPr/>
    </dgm:pt>
    <dgm:pt modelId="{BE7BBC29-756D-4F9C-B01E-CF0D052E3DC3}" type="pres">
      <dgm:prSet presAssocID="{09640E1E-E695-4AFA-B378-B5E2921AE51E}" presName="textRect" presStyleLbl="revTx" presStyleIdx="0" presStyleCnt="3">
        <dgm:presLayoutVars>
          <dgm:chMax val="1"/>
          <dgm:chPref val="1"/>
        </dgm:presLayoutVars>
      </dgm:prSet>
      <dgm:spPr/>
    </dgm:pt>
    <dgm:pt modelId="{E7243193-A92D-4FA3-80F9-F4FDC916340E}" type="pres">
      <dgm:prSet presAssocID="{7DED4E0F-EFC7-4307-B21D-06D76DA59BE9}" presName="sibTrans" presStyleCnt="0"/>
      <dgm:spPr/>
    </dgm:pt>
    <dgm:pt modelId="{2D29CE83-A682-43BF-A936-74C9552357BD}" type="pres">
      <dgm:prSet presAssocID="{11A90493-556F-4F87-91DD-8EF672FA883B}" presName="compNode" presStyleCnt="0"/>
      <dgm:spPr/>
    </dgm:pt>
    <dgm:pt modelId="{CCD1462C-35DD-4752-9950-42AC2A922358}" type="pres">
      <dgm:prSet presAssocID="{11A90493-556F-4F87-91DD-8EF672FA883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4626EA8A-F80C-4627-9676-65073DE8D5A6}" type="pres">
      <dgm:prSet presAssocID="{11A90493-556F-4F87-91DD-8EF672FA883B}" presName="spaceRect" presStyleCnt="0"/>
      <dgm:spPr/>
    </dgm:pt>
    <dgm:pt modelId="{43ABAC9B-2904-4120-B79E-C26C49B3B53F}" type="pres">
      <dgm:prSet presAssocID="{11A90493-556F-4F87-91DD-8EF672FA883B}" presName="textRect" presStyleLbl="revTx" presStyleIdx="1" presStyleCnt="3">
        <dgm:presLayoutVars>
          <dgm:chMax val="1"/>
          <dgm:chPref val="1"/>
        </dgm:presLayoutVars>
      </dgm:prSet>
      <dgm:spPr/>
    </dgm:pt>
    <dgm:pt modelId="{6C0FE746-85A4-4ABB-835D-E3CB5CECC165}" type="pres">
      <dgm:prSet presAssocID="{09518054-E3FD-4DC8-8D2B-0110D849603E}" presName="sibTrans" presStyleCnt="0"/>
      <dgm:spPr/>
    </dgm:pt>
    <dgm:pt modelId="{9F836DBD-3CEB-4A3E-B952-EC9F111DFACA}" type="pres">
      <dgm:prSet presAssocID="{26260C95-E409-4CE8-ACEE-B22126D5FFDD}" presName="compNode" presStyleCnt="0"/>
      <dgm:spPr/>
    </dgm:pt>
    <dgm:pt modelId="{AB47F108-08FA-4D32-9084-6A045B673156}" type="pres">
      <dgm:prSet presAssocID="{26260C95-E409-4CE8-ACEE-B22126D5FFD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el Face Outline"/>
        </a:ext>
      </dgm:extLst>
    </dgm:pt>
    <dgm:pt modelId="{969935DB-3ADB-4F1C-9084-4C76C759C11A}" type="pres">
      <dgm:prSet presAssocID="{26260C95-E409-4CE8-ACEE-B22126D5FFDD}" presName="spaceRect" presStyleCnt="0"/>
      <dgm:spPr/>
    </dgm:pt>
    <dgm:pt modelId="{4DD1E136-40F6-4D0F-B92E-0A136A733E49}" type="pres">
      <dgm:prSet presAssocID="{26260C95-E409-4CE8-ACEE-B22126D5FFD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0DF661F-B5FE-4E28-AC20-EACA1A635E86}" type="presOf" srcId="{60EA68E4-DE7C-45AE-9702-B8F79AE1A7DD}" destId="{3F696FDD-B8A7-4693-8C5F-76DE84DD75B1}" srcOrd="0" destOrd="0" presId="urn:microsoft.com/office/officeart/2018/2/layout/IconLabelList"/>
    <dgm:cxn modelId="{A0C58E44-5AC9-4088-817F-6A4099548147}" srcId="{60EA68E4-DE7C-45AE-9702-B8F79AE1A7DD}" destId="{26260C95-E409-4CE8-ACEE-B22126D5FFDD}" srcOrd="2" destOrd="0" parTransId="{04B6793D-BC76-43E5-AB49-8C7B12EE7ACF}" sibTransId="{39E536C7-059D-4B83-BD10-672007C44C91}"/>
    <dgm:cxn modelId="{5E632051-24B8-44D6-8D43-9039FFA9A71E}" type="presOf" srcId="{11A90493-556F-4F87-91DD-8EF672FA883B}" destId="{43ABAC9B-2904-4120-B79E-C26C49B3B53F}" srcOrd="0" destOrd="0" presId="urn:microsoft.com/office/officeart/2018/2/layout/IconLabelList"/>
    <dgm:cxn modelId="{47328394-625E-4EC2-A778-3CC5B31F167A}" srcId="{60EA68E4-DE7C-45AE-9702-B8F79AE1A7DD}" destId="{09640E1E-E695-4AFA-B378-B5E2921AE51E}" srcOrd="0" destOrd="0" parTransId="{279CDFEE-8635-4F98-99D2-2DB0F8B52183}" sibTransId="{7DED4E0F-EFC7-4307-B21D-06D76DA59BE9}"/>
    <dgm:cxn modelId="{1F9214B8-E3D8-49FD-8D6E-96F42AA561F0}" srcId="{60EA68E4-DE7C-45AE-9702-B8F79AE1A7DD}" destId="{11A90493-556F-4F87-91DD-8EF672FA883B}" srcOrd="1" destOrd="0" parTransId="{9602AE7D-79E4-44D3-840C-9F32F07DDFC9}" sibTransId="{09518054-E3FD-4DC8-8D2B-0110D849603E}"/>
    <dgm:cxn modelId="{FD3659C5-1C49-49ED-BE8A-9E33D6A62CC4}" type="presOf" srcId="{09640E1E-E695-4AFA-B378-B5E2921AE51E}" destId="{BE7BBC29-756D-4F9C-B01E-CF0D052E3DC3}" srcOrd="0" destOrd="0" presId="urn:microsoft.com/office/officeart/2018/2/layout/IconLabelList"/>
    <dgm:cxn modelId="{6199D1E8-F4D8-4BDB-8E7D-1D9EB7B4161E}" type="presOf" srcId="{26260C95-E409-4CE8-ACEE-B22126D5FFDD}" destId="{4DD1E136-40F6-4D0F-B92E-0A136A733E49}" srcOrd="0" destOrd="0" presId="urn:microsoft.com/office/officeart/2018/2/layout/IconLabelList"/>
    <dgm:cxn modelId="{B2A09D3C-7846-47D6-9666-352775712275}" type="presParOf" srcId="{3F696FDD-B8A7-4693-8C5F-76DE84DD75B1}" destId="{365B4ABA-C0DE-4FB8-A8A3-CA5C8805333F}" srcOrd="0" destOrd="0" presId="urn:microsoft.com/office/officeart/2018/2/layout/IconLabelList"/>
    <dgm:cxn modelId="{08B2832B-E26F-45E7-854E-BFF87B98CF85}" type="presParOf" srcId="{365B4ABA-C0DE-4FB8-A8A3-CA5C8805333F}" destId="{0F72AE1E-666E-4DD1-82EE-E0B02834199B}" srcOrd="0" destOrd="0" presId="urn:microsoft.com/office/officeart/2018/2/layout/IconLabelList"/>
    <dgm:cxn modelId="{ADB16EF0-821A-4E70-84C0-D37760CF5328}" type="presParOf" srcId="{365B4ABA-C0DE-4FB8-A8A3-CA5C8805333F}" destId="{2DB5114A-B71D-4C0B-AB19-D8D4E02DF6E8}" srcOrd="1" destOrd="0" presId="urn:microsoft.com/office/officeart/2018/2/layout/IconLabelList"/>
    <dgm:cxn modelId="{11F66911-3A1D-4A13-89EC-CF7462F4C386}" type="presParOf" srcId="{365B4ABA-C0DE-4FB8-A8A3-CA5C8805333F}" destId="{BE7BBC29-756D-4F9C-B01E-CF0D052E3DC3}" srcOrd="2" destOrd="0" presId="urn:microsoft.com/office/officeart/2018/2/layout/IconLabelList"/>
    <dgm:cxn modelId="{1F5F396B-1C52-4FD5-8985-E8C3595FBFE6}" type="presParOf" srcId="{3F696FDD-B8A7-4693-8C5F-76DE84DD75B1}" destId="{E7243193-A92D-4FA3-80F9-F4FDC916340E}" srcOrd="1" destOrd="0" presId="urn:microsoft.com/office/officeart/2018/2/layout/IconLabelList"/>
    <dgm:cxn modelId="{7C605A82-E02D-46CC-8BE9-EB055051D294}" type="presParOf" srcId="{3F696FDD-B8A7-4693-8C5F-76DE84DD75B1}" destId="{2D29CE83-A682-43BF-A936-74C9552357BD}" srcOrd="2" destOrd="0" presId="urn:microsoft.com/office/officeart/2018/2/layout/IconLabelList"/>
    <dgm:cxn modelId="{CE17F441-39D6-4876-B7EB-25BAE315B712}" type="presParOf" srcId="{2D29CE83-A682-43BF-A936-74C9552357BD}" destId="{CCD1462C-35DD-4752-9950-42AC2A922358}" srcOrd="0" destOrd="0" presId="urn:microsoft.com/office/officeart/2018/2/layout/IconLabelList"/>
    <dgm:cxn modelId="{8B2E73C5-EECC-41FE-A94F-A4DF671FA003}" type="presParOf" srcId="{2D29CE83-A682-43BF-A936-74C9552357BD}" destId="{4626EA8A-F80C-4627-9676-65073DE8D5A6}" srcOrd="1" destOrd="0" presId="urn:microsoft.com/office/officeart/2018/2/layout/IconLabelList"/>
    <dgm:cxn modelId="{0AE4AB84-88FD-468E-918B-7E65EAB460DA}" type="presParOf" srcId="{2D29CE83-A682-43BF-A936-74C9552357BD}" destId="{43ABAC9B-2904-4120-B79E-C26C49B3B53F}" srcOrd="2" destOrd="0" presId="urn:microsoft.com/office/officeart/2018/2/layout/IconLabelList"/>
    <dgm:cxn modelId="{749686CC-047A-48C5-8A6B-083A62E1DE1C}" type="presParOf" srcId="{3F696FDD-B8A7-4693-8C5F-76DE84DD75B1}" destId="{6C0FE746-85A4-4ABB-835D-E3CB5CECC165}" srcOrd="3" destOrd="0" presId="urn:microsoft.com/office/officeart/2018/2/layout/IconLabelList"/>
    <dgm:cxn modelId="{F90CB814-CC7A-40AF-AE56-A414C32D1121}" type="presParOf" srcId="{3F696FDD-B8A7-4693-8C5F-76DE84DD75B1}" destId="{9F836DBD-3CEB-4A3E-B952-EC9F111DFACA}" srcOrd="4" destOrd="0" presId="urn:microsoft.com/office/officeart/2018/2/layout/IconLabelList"/>
    <dgm:cxn modelId="{46116349-2129-4DE7-AA4A-45C45AE637D4}" type="presParOf" srcId="{9F836DBD-3CEB-4A3E-B952-EC9F111DFACA}" destId="{AB47F108-08FA-4D32-9084-6A045B673156}" srcOrd="0" destOrd="0" presId="urn:microsoft.com/office/officeart/2018/2/layout/IconLabelList"/>
    <dgm:cxn modelId="{EE335A47-DBE2-4325-B63D-5A58D7B05875}" type="presParOf" srcId="{9F836DBD-3CEB-4A3E-B952-EC9F111DFACA}" destId="{969935DB-3ADB-4F1C-9084-4C76C759C11A}" srcOrd="1" destOrd="0" presId="urn:microsoft.com/office/officeart/2018/2/layout/IconLabelList"/>
    <dgm:cxn modelId="{43EF82F4-C8AA-4244-B2CA-BB25D61A59B5}" type="presParOf" srcId="{9F836DBD-3CEB-4A3E-B952-EC9F111DFACA}" destId="{4DD1E136-40F6-4D0F-B92E-0A136A733E4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11CAF9-B273-4879-AD15-5427A7BFD445}" type="doc">
      <dgm:prSet loTypeId="urn:microsoft.com/office/officeart/2018/2/layout/IconLabelList" loCatId="icon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DB092B8-F1A5-4DD3-B4F7-ECB1DFBA2B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MEMBER SERVICES</a:t>
          </a:r>
        </a:p>
        <a:p>
          <a:pPr>
            <a:lnSpc>
              <a:spcPct val="100000"/>
            </a:lnSpc>
          </a:pPr>
          <a:r>
            <a:rPr lang="en-US" dirty="0"/>
            <a:t>415-292-9180</a:t>
          </a:r>
        </a:p>
        <a:p>
          <a:pPr>
            <a:lnSpc>
              <a:spcPct val="100000"/>
            </a:lnSpc>
          </a:pPr>
          <a:r>
            <a:rPr lang="en-US" dirty="0" err="1"/>
            <a:t>memberservices@freemason.org</a:t>
          </a:r>
          <a:endParaRPr lang="en-US" dirty="0"/>
        </a:p>
      </dgm:t>
    </dgm:pt>
    <dgm:pt modelId="{B8542359-0BB3-44FC-984A-24F41FD0F87B}" type="parTrans" cxnId="{2E3558D8-03AF-4C29-BEF5-E1F84FFA3533}">
      <dgm:prSet/>
      <dgm:spPr/>
      <dgm:t>
        <a:bodyPr/>
        <a:lstStyle/>
        <a:p>
          <a:endParaRPr lang="en-US"/>
        </a:p>
      </dgm:t>
    </dgm:pt>
    <dgm:pt modelId="{45810AC5-EEAB-48D2-B3CC-B757B5742F99}" type="sibTrans" cxnId="{2E3558D8-03AF-4C29-BEF5-E1F84FFA3533}">
      <dgm:prSet/>
      <dgm:spPr/>
      <dgm:t>
        <a:bodyPr/>
        <a:lstStyle/>
        <a:p>
          <a:endParaRPr lang="en-US"/>
        </a:p>
      </dgm:t>
    </dgm:pt>
    <dgm:pt modelId="{D47F0B51-7FDA-4C6B-B648-2F26D0EA03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SECRETARY’S ASSOCIATION MEETINGS</a:t>
          </a:r>
        </a:p>
      </dgm:t>
    </dgm:pt>
    <dgm:pt modelId="{9ECE5CBC-FF39-4907-9785-26D24E409DD9}" type="parTrans" cxnId="{E8EED8DC-CF64-40A1-853C-6E1268B63C9B}">
      <dgm:prSet/>
      <dgm:spPr/>
      <dgm:t>
        <a:bodyPr/>
        <a:lstStyle/>
        <a:p>
          <a:endParaRPr lang="en-US"/>
        </a:p>
      </dgm:t>
    </dgm:pt>
    <dgm:pt modelId="{13DE9ECB-D0F9-40C8-A402-5162847A809A}" type="sibTrans" cxnId="{E8EED8DC-CF64-40A1-853C-6E1268B63C9B}">
      <dgm:prSet/>
      <dgm:spPr/>
      <dgm:t>
        <a:bodyPr/>
        <a:lstStyle/>
        <a:p>
          <a:endParaRPr lang="en-US"/>
        </a:p>
      </dgm:t>
    </dgm:pt>
    <dgm:pt modelId="{C1DD6EBC-7638-4F86-BE0D-F23DDC6CC0D3}" type="pres">
      <dgm:prSet presAssocID="{0A11CAF9-B273-4879-AD15-5427A7BFD445}" presName="root" presStyleCnt="0">
        <dgm:presLayoutVars>
          <dgm:dir/>
          <dgm:resizeHandles val="exact"/>
        </dgm:presLayoutVars>
      </dgm:prSet>
      <dgm:spPr/>
    </dgm:pt>
    <dgm:pt modelId="{763FC04A-C9F1-4759-BE50-D7ED02CC7717}" type="pres">
      <dgm:prSet presAssocID="{CDB092B8-F1A5-4DD3-B4F7-ECB1DFBA2B7D}" presName="compNode" presStyleCnt="0"/>
      <dgm:spPr/>
    </dgm:pt>
    <dgm:pt modelId="{A424F6A2-9833-4E03-AFD2-F5800D198E40}" type="pres">
      <dgm:prSet presAssocID="{CDB092B8-F1A5-4DD3-B4F7-ECB1DFBA2B7D}" presName="iconRect" presStyleLbl="node1" presStyleIdx="0" presStyleCnt="2" custLinFactNeighborY="-1544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3D05AFBF-D540-4C0C-B640-960548A57EA9}" type="pres">
      <dgm:prSet presAssocID="{CDB092B8-F1A5-4DD3-B4F7-ECB1DFBA2B7D}" presName="spaceRect" presStyleCnt="0"/>
      <dgm:spPr/>
    </dgm:pt>
    <dgm:pt modelId="{F7FCF91D-462D-4AC6-8033-604A07948055}" type="pres">
      <dgm:prSet presAssocID="{CDB092B8-F1A5-4DD3-B4F7-ECB1DFBA2B7D}" presName="textRect" presStyleLbl="revTx" presStyleIdx="0" presStyleCnt="2" custScaleY="274698">
        <dgm:presLayoutVars>
          <dgm:chMax val="1"/>
          <dgm:chPref val="1"/>
        </dgm:presLayoutVars>
      </dgm:prSet>
      <dgm:spPr/>
    </dgm:pt>
    <dgm:pt modelId="{3368E47C-1A79-4C7E-B984-EE68B89E984D}" type="pres">
      <dgm:prSet presAssocID="{45810AC5-EEAB-48D2-B3CC-B757B5742F99}" presName="sibTrans" presStyleCnt="0"/>
      <dgm:spPr/>
    </dgm:pt>
    <dgm:pt modelId="{5F7D41AA-E1A9-4FBD-A464-D3D76A273351}" type="pres">
      <dgm:prSet presAssocID="{D47F0B51-7FDA-4C6B-B648-2F26D0EA03F3}" presName="compNode" presStyleCnt="0"/>
      <dgm:spPr/>
    </dgm:pt>
    <dgm:pt modelId="{221A621D-97E3-4672-8EDA-7487F214F32C}" type="pres">
      <dgm:prSet presAssocID="{D47F0B51-7FDA-4C6B-B648-2F26D0EA03F3}" presName="iconRect" presStyleLbl="node1" presStyleIdx="1" presStyleCnt="2" custLinFactNeighborY="-1544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018F467-D869-4370-BC6F-D57087BB0F47}" type="pres">
      <dgm:prSet presAssocID="{D47F0B51-7FDA-4C6B-B648-2F26D0EA03F3}" presName="spaceRect" presStyleCnt="0"/>
      <dgm:spPr/>
    </dgm:pt>
    <dgm:pt modelId="{ACE4F59B-A494-41D6-A700-19904A1C7542}" type="pres">
      <dgm:prSet presAssocID="{D47F0B51-7FDA-4C6B-B648-2F26D0EA03F3}" presName="textRect" presStyleLbl="revTx" presStyleIdx="1" presStyleCnt="2" custScaleY="269166">
        <dgm:presLayoutVars>
          <dgm:chMax val="1"/>
          <dgm:chPref val="1"/>
        </dgm:presLayoutVars>
      </dgm:prSet>
      <dgm:spPr/>
    </dgm:pt>
  </dgm:ptLst>
  <dgm:cxnLst>
    <dgm:cxn modelId="{DF319A6F-DF7D-44AE-B141-600F3F6DBFB2}" type="presOf" srcId="{D47F0B51-7FDA-4C6B-B648-2F26D0EA03F3}" destId="{ACE4F59B-A494-41D6-A700-19904A1C7542}" srcOrd="0" destOrd="0" presId="urn:microsoft.com/office/officeart/2018/2/layout/IconLabelList"/>
    <dgm:cxn modelId="{FD380B93-C213-429A-B4E4-6159F2FAB062}" type="presOf" srcId="{0A11CAF9-B273-4879-AD15-5427A7BFD445}" destId="{C1DD6EBC-7638-4F86-BE0D-F23DDC6CC0D3}" srcOrd="0" destOrd="0" presId="urn:microsoft.com/office/officeart/2018/2/layout/IconLabelList"/>
    <dgm:cxn modelId="{2E3558D8-03AF-4C29-BEF5-E1F84FFA3533}" srcId="{0A11CAF9-B273-4879-AD15-5427A7BFD445}" destId="{CDB092B8-F1A5-4DD3-B4F7-ECB1DFBA2B7D}" srcOrd="0" destOrd="0" parTransId="{B8542359-0BB3-44FC-984A-24F41FD0F87B}" sibTransId="{45810AC5-EEAB-48D2-B3CC-B757B5742F99}"/>
    <dgm:cxn modelId="{E8EED8DC-CF64-40A1-853C-6E1268B63C9B}" srcId="{0A11CAF9-B273-4879-AD15-5427A7BFD445}" destId="{D47F0B51-7FDA-4C6B-B648-2F26D0EA03F3}" srcOrd="1" destOrd="0" parTransId="{9ECE5CBC-FF39-4907-9785-26D24E409DD9}" sibTransId="{13DE9ECB-D0F9-40C8-A402-5162847A809A}"/>
    <dgm:cxn modelId="{040085EC-FEDD-4B1D-93E9-4635BD201F16}" type="presOf" srcId="{CDB092B8-F1A5-4DD3-B4F7-ECB1DFBA2B7D}" destId="{F7FCF91D-462D-4AC6-8033-604A07948055}" srcOrd="0" destOrd="0" presId="urn:microsoft.com/office/officeart/2018/2/layout/IconLabelList"/>
    <dgm:cxn modelId="{8AFA1141-1A56-430D-9458-3AFE553A58AF}" type="presParOf" srcId="{C1DD6EBC-7638-4F86-BE0D-F23DDC6CC0D3}" destId="{763FC04A-C9F1-4759-BE50-D7ED02CC7717}" srcOrd="0" destOrd="0" presId="urn:microsoft.com/office/officeart/2018/2/layout/IconLabelList"/>
    <dgm:cxn modelId="{F9F6BCCD-469E-49FF-A61E-2777115CF4C4}" type="presParOf" srcId="{763FC04A-C9F1-4759-BE50-D7ED02CC7717}" destId="{A424F6A2-9833-4E03-AFD2-F5800D198E40}" srcOrd="0" destOrd="0" presId="urn:microsoft.com/office/officeart/2018/2/layout/IconLabelList"/>
    <dgm:cxn modelId="{4CB09296-0162-4A98-8309-24B6C85851FC}" type="presParOf" srcId="{763FC04A-C9F1-4759-BE50-D7ED02CC7717}" destId="{3D05AFBF-D540-4C0C-B640-960548A57EA9}" srcOrd="1" destOrd="0" presId="urn:microsoft.com/office/officeart/2018/2/layout/IconLabelList"/>
    <dgm:cxn modelId="{B1BBBF11-C01E-4950-A63B-C00934691C8B}" type="presParOf" srcId="{763FC04A-C9F1-4759-BE50-D7ED02CC7717}" destId="{F7FCF91D-462D-4AC6-8033-604A07948055}" srcOrd="2" destOrd="0" presId="urn:microsoft.com/office/officeart/2018/2/layout/IconLabelList"/>
    <dgm:cxn modelId="{0E7FCE50-FBE4-4A5C-B229-7F030A132560}" type="presParOf" srcId="{C1DD6EBC-7638-4F86-BE0D-F23DDC6CC0D3}" destId="{3368E47C-1A79-4C7E-B984-EE68B89E984D}" srcOrd="1" destOrd="0" presId="urn:microsoft.com/office/officeart/2018/2/layout/IconLabelList"/>
    <dgm:cxn modelId="{21AE146A-7440-4EFD-A0E2-C4786E1F7F5E}" type="presParOf" srcId="{C1DD6EBC-7638-4F86-BE0D-F23DDC6CC0D3}" destId="{5F7D41AA-E1A9-4FBD-A464-D3D76A273351}" srcOrd="2" destOrd="0" presId="urn:microsoft.com/office/officeart/2018/2/layout/IconLabelList"/>
    <dgm:cxn modelId="{2C6562D9-328B-483E-A0F2-424972B04A18}" type="presParOf" srcId="{5F7D41AA-E1A9-4FBD-A464-D3D76A273351}" destId="{221A621D-97E3-4672-8EDA-7487F214F32C}" srcOrd="0" destOrd="0" presId="urn:microsoft.com/office/officeart/2018/2/layout/IconLabelList"/>
    <dgm:cxn modelId="{9FDB9EEE-8617-4DC8-8F43-94F5D9B245D4}" type="presParOf" srcId="{5F7D41AA-E1A9-4FBD-A464-D3D76A273351}" destId="{1018F467-D869-4370-BC6F-D57087BB0F47}" srcOrd="1" destOrd="0" presId="urn:microsoft.com/office/officeart/2018/2/layout/IconLabelList"/>
    <dgm:cxn modelId="{7B1DAAB1-AB35-48AC-A968-007F4A89B8BF}" type="presParOf" srcId="{5F7D41AA-E1A9-4FBD-A464-D3D76A273351}" destId="{ACE4F59B-A494-41D6-A700-19904A1C754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721C6B-979D-41D5-8FD7-A6F7A6D741DD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AE96EE7-5CE5-4629-998D-DEA680507320}">
      <dgm:prSet/>
      <dgm:spPr/>
      <dgm:t>
        <a:bodyPr/>
        <a:lstStyle/>
        <a:p>
          <a:r>
            <a:rPr lang="en-US"/>
            <a:t>It’s your member engagement dashboard.</a:t>
          </a:r>
        </a:p>
      </dgm:t>
    </dgm:pt>
    <dgm:pt modelId="{432D9B50-11D0-42B7-9EAD-61E7347A2F67}" type="parTrans" cxnId="{B0825B05-B64A-49EB-ACEE-BD562D85C57E}">
      <dgm:prSet/>
      <dgm:spPr/>
      <dgm:t>
        <a:bodyPr/>
        <a:lstStyle/>
        <a:p>
          <a:endParaRPr lang="en-US"/>
        </a:p>
      </dgm:t>
    </dgm:pt>
    <dgm:pt modelId="{D9677BD7-DDB2-4E0A-AC7C-EB8EF63B195C}" type="sibTrans" cxnId="{B0825B05-B64A-49EB-ACEE-BD562D85C57E}">
      <dgm:prSet/>
      <dgm:spPr/>
      <dgm:t>
        <a:bodyPr/>
        <a:lstStyle/>
        <a:p>
          <a:endParaRPr lang="en-US"/>
        </a:p>
      </dgm:t>
    </dgm:pt>
    <dgm:pt modelId="{962C08DE-3FBD-4466-AC0E-A47BAE66E533}">
      <dgm:prSet/>
      <dgm:spPr/>
      <dgm:t>
        <a:bodyPr/>
        <a:lstStyle/>
        <a:p>
          <a:r>
            <a:rPr lang="en-US"/>
            <a:t>All-in-one hub for events, messages, records.</a:t>
          </a:r>
        </a:p>
      </dgm:t>
    </dgm:pt>
    <dgm:pt modelId="{56114080-E8E7-402E-B8F2-75353E4CEE7D}" type="parTrans" cxnId="{BC138D72-0480-41AC-86F3-99F82A71C113}">
      <dgm:prSet/>
      <dgm:spPr/>
      <dgm:t>
        <a:bodyPr/>
        <a:lstStyle/>
        <a:p>
          <a:endParaRPr lang="en-US"/>
        </a:p>
      </dgm:t>
    </dgm:pt>
    <dgm:pt modelId="{941015DC-4120-4423-AE1E-62CC4766F42F}" type="sibTrans" cxnId="{BC138D72-0480-41AC-86F3-99F82A71C113}">
      <dgm:prSet/>
      <dgm:spPr/>
      <dgm:t>
        <a:bodyPr/>
        <a:lstStyle/>
        <a:p>
          <a:endParaRPr lang="en-US"/>
        </a:p>
      </dgm:t>
    </dgm:pt>
    <dgm:pt modelId="{FB2B403F-E5C6-44F1-8D26-0E52B24EA59B}" type="pres">
      <dgm:prSet presAssocID="{1C721C6B-979D-41D5-8FD7-A6F7A6D741DD}" presName="root" presStyleCnt="0">
        <dgm:presLayoutVars>
          <dgm:dir/>
          <dgm:resizeHandles val="exact"/>
        </dgm:presLayoutVars>
      </dgm:prSet>
      <dgm:spPr/>
    </dgm:pt>
    <dgm:pt modelId="{6E38B7DA-BEC0-4842-B584-5042919EA9C0}" type="pres">
      <dgm:prSet presAssocID="{0AE96EE7-5CE5-4629-998D-DEA680507320}" presName="compNode" presStyleCnt="0"/>
      <dgm:spPr/>
    </dgm:pt>
    <dgm:pt modelId="{4E0DAC80-3B88-46A3-B3F3-C18779344AE5}" type="pres">
      <dgm:prSet presAssocID="{0AE96EE7-5CE5-4629-998D-DEA68050732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BB8A1F17-ED26-4BE9-BFE8-D426C9F6CC90}" type="pres">
      <dgm:prSet presAssocID="{0AE96EE7-5CE5-4629-998D-DEA680507320}" presName="spaceRect" presStyleCnt="0"/>
      <dgm:spPr/>
    </dgm:pt>
    <dgm:pt modelId="{2FFB5B37-0515-4384-A004-EEA53E4BF723}" type="pres">
      <dgm:prSet presAssocID="{0AE96EE7-5CE5-4629-998D-DEA680507320}" presName="textRect" presStyleLbl="revTx" presStyleIdx="0" presStyleCnt="2">
        <dgm:presLayoutVars>
          <dgm:chMax val="1"/>
          <dgm:chPref val="1"/>
        </dgm:presLayoutVars>
      </dgm:prSet>
      <dgm:spPr/>
    </dgm:pt>
    <dgm:pt modelId="{62C73DCF-766C-4883-BB90-36C6B1EFC9FA}" type="pres">
      <dgm:prSet presAssocID="{D9677BD7-DDB2-4E0A-AC7C-EB8EF63B195C}" presName="sibTrans" presStyleCnt="0"/>
      <dgm:spPr/>
    </dgm:pt>
    <dgm:pt modelId="{AD616E37-9E16-43F3-A82C-470BBE11BC0D}" type="pres">
      <dgm:prSet presAssocID="{962C08DE-3FBD-4466-AC0E-A47BAE66E533}" presName="compNode" presStyleCnt="0"/>
      <dgm:spPr/>
    </dgm:pt>
    <dgm:pt modelId="{63149450-7CDD-4D53-A815-16526F0597E6}" type="pres">
      <dgm:prSet presAssocID="{962C08DE-3FBD-4466-AC0E-A47BAE66E53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7881759A-BB55-4ED9-9C39-6EEE2065C47F}" type="pres">
      <dgm:prSet presAssocID="{962C08DE-3FBD-4466-AC0E-A47BAE66E533}" presName="spaceRect" presStyleCnt="0"/>
      <dgm:spPr/>
    </dgm:pt>
    <dgm:pt modelId="{482C9E26-D55C-4168-AB8D-3DD00F1D1BE8}" type="pres">
      <dgm:prSet presAssocID="{962C08DE-3FBD-4466-AC0E-A47BAE66E53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C5BF104-7438-4CFB-B6B7-5947592BB472}" type="presOf" srcId="{962C08DE-3FBD-4466-AC0E-A47BAE66E533}" destId="{482C9E26-D55C-4168-AB8D-3DD00F1D1BE8}" srcOrd="0" destOrd="0" presId="urn:microsoft.com/office/officeart/2018/2/layout/IconLabelList"/>
    <dgm:cxn modelId="{B0825B05-B64A-49EB-ACEE-BD562D85C57E}" srcId="{1C721C6B-979D-41D5-8FD7-A6F7A6D741DD}" destId="{0AE96EE7-5CE5-4629-998D-DEA680507320}" srcOrd="0" destOrd="0" parTransId="{432D9B50-11D0-42B7-9EAD-61E7347A2F67}" sibTransId="{D9677BD7-DDB2-4E0A-AC7C-EB8EF63B195C}"/>
    <dgm:cxn modelId="{B148D209-71E1-4871-A27C-CB2925A51551}" type="presOf" srcId="{0AE96EE7-5CE5-4629-998D-DEA680507320}" destId="{2FFB5B37-0515-4384-A004-EEA53E4BF723}" srcOrd="0" destOrd="0" presId="urn:microsoft.com/office/officeart/2018/2/layout/IconLabelList"/>
    <dgm:cxn modelId="{BC138D72-0480-41AC-86F3-99F82A71C113}" srcId="{1C721C6B-979D-41D5-8FD7-A6F7A6D741DD}" destId="{962C08DE-3FBD-4466-AC0E-A47BAE66E533}" srcOrd="1" destOrd="0" parTransId="{56114080-E8E7-402E-B8F2-75353E4CEE7D}" sibTransId="{941015DC-4120-4423-AE1E-62CC4766F42F}"/>
    <dgm:cxn modelId="{4B91D775-2265-4B17-89B8-61147F913FD9}" type="presOf" srcId="{1C721C6B-979D-41D5-8FD7-A6F7A6D741DD}" destId="{FB2B403F-E5C6-44F1-8D26-0E52B24EA59B}" srcOrd="0" destOrd="0" presId="urn:microsoft.com/office/officeart/2018/2/layout/IconLabelList"/>
    <dgm:cxn modelId="{F85266F3-88E4-4277-B57D-6EF01E1D3B82}" type="presParOf" srcId="{FB2B403F-E5C6-44F1-8D26-0E52B24EA59B}" destId="{6E38B7DA-BEC0-4842-B584-5042919EA9C0}" srcOrd="0" destOrd="0" presId="urn:microsoft.com/office/officeart/2018/2/layout/IconLabelList"/>
    <dgm:cxn modelId="{A3139AD9-DB43-4145-A70B-D310C46B97BE}" type="presParOf" srcId="{6E38B7DA-BEC0-4842-B584-5042919EA9C0}" destId="{4E0DAC80-3B88-46A3-B3F3-C18779344AE5}" srcOrd="0" destOrd="0" presId="urn:microsoft.com/office/officeart/2018/2/layout/IconLabelList"/>
    <dgm:cxn modelId="{17A9B525-854B-46B3-BA1E-E4E578CBD58A}" type="presParOf" srcId="{6E38B7DA-BEC0-4842-B584-5042919EA9C0}" destId="{BB8A1F17-ED26-4BE9-BFE8-D426C9F6CC90}" srcOrd="1" destOrd="0" presId="urn:microsoft.com/office/officeart/2018/2/layout/IconLabelList"/>
    <dgm:cxn modelId="{65B2C660-553A-4419-9701-A7AB09996C78}" type="presParOf" srcId="{6E38B7DA-BEC0-4842-B584-5042919EA9C0}" destId="{2FFB5B37-0515-4384-A004-EEA53E4BF723}" srcOrd="2" destOrd="0" presId="urn:microsoft.com/office/officeart/2018/2/layout/IconLabelList"/>
    <dgm:cxn modelId="{3486A897-7021-40D3-8891-0C8DC04FEB7C}" type="presParOf" srcId="{FB2B403F-E5C6-44F1-8D26-0E52B24EA59B}" destId="{62C73DCF-766C-4883-BB90-36C6B1EFC9FA}" srcOrd="1" destOrd="0" presId="urn:microsoft.com/office/officeart/2018/2/layout/IconLabelList"/>
    <dgm:cxn modelId="{3C5CEEE4-9971-4F79-A6D9-F37B2DA795AB}" type="presParOf" srcId="{FB2B403F-E5C6-44F1-8D26-0E52B24EA59B}" destId="{AD616E37-9E16-43F3-A82C-470BBE11BC0D}" srcOrd="2" destOrd="0" presId="urn:microsoft.com/office/officeart/2018/2/layout/IconLabelList"/>
    <dgm:cxn modelId="{E66091F3-C552-4475-824A-3188DE73BF3E}" type="presParOf" srcId="{AD616E37-9E16-43F3-A82C-470BBE11BC0D}" destId="{63149450-7CDD-4D53-A815-16526F0597E6}" srcOrd="0" destOrd="0" presId="urn:microsoft.com/office/officeart/2018/2/layout/IconLabelList"/>
    <dgm:cxn modelId="{D55B85C0-B538-4B28-861E-4B1A9F1BD80F}" type="presParOf" srcId="{AD616E37-9E16-43F3-A82C-470BBE11BC0D}" destId="{7881759A-BB55-4ED9-9C39-6EEE2065C47F}" srcOrd="1" destOrd="0" presId="urn:microsoft.com/office/officeart/2018/2/layout/IconLabelList"/>
    <dgm:cxn modelId="{662F03C2-5CFA-4034-94DC-7438F465359A}" type="presParOf" srcId="{AD616E37-9E16-43F3-A82C-470BBE11BC0D}" destId="{482C9E26-D55C-4168-AB8D-3DD00F1D1BE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16F8F3-D6C6-4C13-914B-219CB7A7C147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4124463-1FB4-4BA6-A0FB-1612F7B42B81}">
      <dgm:prSet/>
      <dgm:spPr/>
      <dgm:t>
        <a:bodyPr/>
        <a:lstStyle/>
        <a:p>
          <a:pPr>
            <a:defRPr cap="all"/>
          </a:pPr>
          <a:r>
            <a:rPr lang="en-US"/>
            <a:t>Newsletter announcements</a:t>
          </a:r>
        </a:p>
      </dgm:t>
    </dgm:pt>
    <dgm:pt modelId="{D25C0770-96C6-4813-B005-895EFC23D948}" type="parTrans" cxnId="{E074853F-59AE-463D-A657-C69FC7C7C869}">
      <dgm:prSet/>
      <dgm:spPr/>
      <dgm:t>
        <a:bodyPr/>
        <a:lstStyle/>
        <a:p>
          <a:endParaRPr lang="en-US"/>
        </a:p>
      </dgm:t>
    </dgm:pt>
    <dgm:pt modelId="{648EC58B-0398-48D3-B959-BB6AF22868F9}" type="sibTrans" cxnId="{E074853F-59AE-463D-A657-C69FC7C7C869}">
      <dgm:prSet/>
      <dgm:spPr/>
      <dgm:t>
        <a:bodyPr/>
        <a:lstStyle/>
        <a:p>
          <a:endParaRPr lang="en-US"/>
        </a:p>
      </dgm:t>
    </dgm:pt>
    <dgm:pt modelId="{F5C303CA-F749-4694-BB8C-593374B955D8}">
      <dgm:prSet/>
      <dgm:spPr/>
      <dgm:t>
        <a:bodyPr/>
        <a:lstStyle/>
        <a:p>
          <a:pPr>
            <a:defRPr cap="all"/>
          </a:pPr>
          <a:r>
            <a:rPr lang="en-US"/>
            <a:t>Surveys</a:t>
          </a:r>
        </a:p>
      </dgm:t>
    </dgm:pt>
    <dgm:pt modelId="{C2212733-D84D-421F-B25E-4385675F6B83}" type="parTrans" cxnId="{5835CCBD-B349-4547-B977-A44A34CB3761}">
      <dgm:prSet/>
      <dgm:spPr/>
      <dgm:t>
        <a:bodyPr/>
        <a:lstStyle/>
        <a:p>
          <a:endParaRPr lang="en-US"/>
        </a:p>
      </dgm:t>
    </dgm:pt>
    <dgm:pt modelId="{04BDF1F4-0B4A-4139-890A-E20C00EFBC8A}" type="sibTrans" cxnId="{5835CCBD-B349-4547-B977-A44A34CB3761}">
      <dgm:prSet/>
      <dgm:spPr/>
      <dgm:t>
        <a:bodyPr/>
        <a:lstStyle/>
        <a:p>
          <a:endParaRPr lang="en-US"/>
        </a:p>
      </dgm:t>
    </dgm:pt>
    <dgm:pt modelId="{979B0E73-F8ED-4F8E-A219-6D6F8DCAF16D}">
      <dgm:prSet/>
      <dgm:spPr/>
      <dgm:t>
        <a:bodyPr/>
        <a:lstStyle/>
        <a:p>
          <a:pPr>
            <a:defRPr cap="all"/>
          </a:pPr>
          <a:r>
            <a:rPr lang="en-US"/>
            <a:t>File vault</a:t>
          </a:r>
        </a:p>
      </dgm:t>
    </dgm:pt>
    <dgm:pt modelId="{177BD870-D08D-40EB-948D-26353B00A34D}" type="parTrans" cxnId="{E12FE0AC-AB89-40CB-B026-54C6C37467B2}">
      <dgm:prSet/>
      <dgm:spPr/>
      <dgm:t>
        <a:bodyPr/>
        <a:lstStyle/>
        <a:p>
          <a:endParaRPr lang="en-US"/>
        </a:p>
      </dgm:t>
    </dgm:pt>
    <dgm:pt modelId="{477385B4-574F-42AB-8A0B-3791AA1B48FD}" type="sibTrans" cxnId="{E12FE0AC-AB89-40CB-B026-54C6C37467B2}">
      <dgm:prSet/>
      <dgm:spPr/>
      <dgm:t>
        <a:bodyPr/>
        <a:lstStyle/>
        <a:p>
          <a:endParaRPr lang="en-US"/>
        </a:p>
      </dgm:t>
    </dgm:pt>
    <dgm:pt modelId="{313991AC-BF0E-44E4-80CF-DDE657797DFA}">
      <dgm:prSet/>
      <dgm:spPr/>
      <dgm:t>
        <a:bodyPr/>
        <a:lstStyle/>
        <a:p>
          <a:pPr>
            <a:defRPr cap="all"/>
          </a:pPr>
          <a:r>
            <a:rPr lang="en-US"/>
            <a:t>Events</a:t>
          </a:r>
        </a:p>
      </dgm:t>
    </dgm:pt>
    <dgm:pt modelId="{41D2978B-ADA8-4C23-8329-87F33EFE7217}" type="parTrans" cxnId="{D879BBC5-DD37-49A7-A8DF-075CCFC61D12}">
      <dgm:prSet/>
      <dgm:spPr/>
      <dgm:t>
        <a:bodyPr/>
        <a:lstStyle/>
        <a:p>
          <a:endParaRPr lang="en-US"/>
        </a:p>
      </dgm:t>
    </dgm:pt>
    <dgm:pt modelId="{ED7AFE5F-4C57-4A70-8AFC-476089E59AC7}" type="sibTrans" cxnId="{D879BBC5-DD37-49A7-A8DF-075CCFC61D12}">
      <dgm:prSet/>
      <dgm:spPr/>
      <dgm:t>
        <a:bodyPr/>
        <a:lstStyle/>
        <a:p>
          <a:endParaRPr lang="en-US"/>
        </a:p>
      </dgm:t>
    </dgm:pt>
    <dgm:pt modelId="{ED36EC09-A0AA-4A74-815D-803FE82ACD1C}" type="pres">
      <dgm:prSet presAssocID="{A016F8F3-D6C6-4C13-914B-219CB7A7C147}" presName="root" presStyleCnt="0">
        <dgm:presLayoutVars>
          <dgm:dir/>
          <dgm:resizeHandles val="exact"/>
        </dgm:presLayoutVars>
      </dgm:prSet>
      <dgm:spPr/>
    </dgm:pt>
    <dgm:pt modelId="{04B3862E-4C86-4EDC-9087-51EA1D868B83}" type="pres">
      <dgm:prSet presAssocID="{A4124463-1FB4-4BA6-A0FB-1612F7B42B81}" presName="compNode" presStyleCnt="0"/>
      <dgm:spPr/>
    </dgm:pt>
    <dgm:pt modelId="{16881596-3F4F-40ED-81C2-AB05B3858BB0}" type="pres">
      <dgm:prSet presAssocID="{A4124463-1FB4-4BA6-A0FB-1612F7B42B81}" presName="iconBgRect" presStyleLbl="bgShp" presStyleIdx="0" presStyleCnt="4"/>
      <dgm:spPr/>
    </dgm:pt>
    <dgm:pt modelId="{5FC5A910-4A04-4B44-ACC8-BDEFB6F4395F}" type="pres">
      <dgm:prSet presAssocID="{A4124463-1FB4-4BA6-A0FB-1612F7B42B8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5EF577FD-9185-4C28-8ED7-93588226F859}" type="pres">
      <dgm:prSet presAssocID="{A4124463-1FB4-4BA6-A0FB-1612F7B42B81}" presName="spaceRect" presStyleCnt="0"/>
      <dgm:spPr/>
    </dgm:pt>
    <dgm:pt modelId="{19AEDAB4-A383-40B1-A9F9-29A37AF04876}" type="pres">
      <dgm:prSet presAssocID="{A4124463-1FB4-4BA6-A0FB-1612F7B42B81}" presName="textRect" presStyleLbl="revTx" presStyleIdx="0" presStyleCnt="4">
        <dgm:presLayoutVars>
          <dgm:chMax val="1"/>
          <dgm:chPref val="1"/>
        </dgm:presLayoutVars>
      </dgm:prSet>
      <dgm:spPr/>
    </dgm:pt>
    <dgm:pt modelId="{F957B8C2-BC8C-4692-A242-4F3839DFCE39}" type="pres">
      <dgm:prSet presAssocID="{648EC58B-0398-48D3-B959-BB6AF22868F9}" presName="sibTrans" presStyleCnt="0"/>
      <dgm:spPr/>
    </dgm:pt>
    <dgm:pt modelId="{66BF2363-C105-411F-A504-7A314188E082}" type="pres">
      <dgm:prSet presAssocID="{F5C303CA-F749-4694-BB8C-593374B955D8}" presName="compNode" presStyleCnt="0"/>
      <dgm:spPr/>
    </dgm:pt>
    <dgm:pt modelId="{313AF5A8-7BC1-43D6-81B5-DC00666C60FB}" type="pres">
      <dgm:prSet presAssocID="{F5C303CA-F749-4694-BB8C-593374B955D8}" presName="iconBgRect" presStyleLbl="bgShp" presStyleIdx="1" presStyleCnt="4"/>
      <dgm:spPr/>
    </dgm:pt>
    <dgm:pt modelId="{8E0694C7-753F-47DB-B2A8-0B0EB746C16D}" type="pres">
      <dgm:prSet presAssocID="{F5C303CA-F749-4694-BB8C-593374B955D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D8CD2B99-D668-4998-A1C7-544E015340A0}" type="pres">
      <dgm:prSet presAssocID="{F5C303CA-F749-4694-BB8C-593374B955D8}" presName="spaceRect" presStyleCnt="0"/>
      <dgm:spPr/>
    </dgm:pt>
    <dgm:pt modelId="{81D9FE18-800F-4407-8671-8BE2D9218F80}" type="pres">
      <dgm:prSet presAssocID="{F5C303CA-F749-4694-BB8C-593374B955D8}" presName="textRect" presStyleLbl="revTx" presStyleIdx="1" presStyleCnt="4">
        <dgm:presLayoutVars>
          <dgm:chMax val="1"/>
          <dgm:chPref val="1"/>
        </dgm:presLayoutVars>
      </dgm:prSet>
      <dgm:spPr/>
    </dgm:pt>
    <dgm:pt modelId="{C75B8579-472E-4D8F-B557-B4E95CFFDFE8}" type="pres">
      <dgm:prSet presAssocID="{04BDF1F4-0B4A-4139-890A-E20C00EFBC8A}" presName="sibTrans" presStyleCnt="0"/>
      <dgm:spPr/>
    </dgm:pt>
    <dgm:pt modelId="{D2CE5808-B771-4C64-8353-A3E18D4B4295}" type="pres">
      <dgm:prSet presAssocID="{979B0E73-F8ED-4F8E-A219-6D6F8DCAF16D}" presName="compNode" presStyleCnt="0"/>
      <dgm:spPr/>
    </dgm:pt>
    <dgm:pt modelId="{EF41D644-0634-4EA5-B009-EC74108857AD}" type="pres">
      <dgm:prSet presAssocID="{979B0E73-F8ED-4F8E-A219-6D6F8DCAF16D}" presName="iconBgRect" presStyleLbl="bgShp" presStyleIdx="2" presStyleCnt="4"/>
      <dgm:spPr/>
    </dgm:pt>
    <dgm:pt modelId="{D88A6A6E-8612-4086-AAED-461FD48E8190}" type="pres">
      <dgm:prSet presAssocID="{979B0E73-F8ED-4F8E-A219-6D6F8DCAF16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148F47F3-161C-4959-A12C-0D3ACF8E471C}" type="pres">
      <dgm:prSet presAssocID="{979B0E73-F8ED-4F8E-A219-6D6F8DCAF16D}" presName="spaceRect" presStyleCnt="0"/>
      <dgm:spPr/>
    </dgm:pt>
    <dgm:pt modelId="{C18AB11A-4CFD-4B8A-A258-5915F5492BD2}" type="pres">
      <dgm:prSet presAssocID="{979B0E73-F8ED-4F8E-A219-6D6F8DCAF16D}" presName="textRect" presStyleLbl="revTx" presStyleIdx="2" presStyleCnt="4">
        <dgm:presLayoutVars>
          <dgm:chMax val="1"/>
          <dgm:chPref val="1"/>
        </dgm:presLayoutVars>
      </dgm:prSet>
      <dgm:spPr/>
    </dgm:pt>
    <dgm:pt modelId="{A672E76F-CAC6-4443-BBE8-EFEAE04A6617}" type="pres">
      <dgm:prSet presAssocID="{477385B4-574F-42AB-8A0B-3791AA1B48FD}" presName="sibTrans" presStyleCnt="0"/>
      <dgm:spPr/>
    </dgm:pt>
    <dgm:pt modelId="{3319D706-212C-43B1-99AF-22FD1881EAD7}" type="pres">
      <dgm:prSet presAssocID="{313991AC-BF0E-44E4-80CF-DDE657797DFA}" presName="compNode" presStyleCnt="0"/>
      <dgm:spPr/>
    </dgm:pt>
    <dgm:pt modelId="{C4D24844-8CEC-4533-8AE7-0EA1B22B324F}" type="pres">
      <dgm:prSet presAssocID="{313991AC-BF0E-44E4-80CF-DDE657797DFA}" presName="iconBgRect" presStyleLbl="bgShp" presStyleIdx="3" presStyleCnt="4"/>
      <dgm:spPr/>
    </dgm:pt>
    <dgm:pt modelId="{4BB543DC-EF12-4F5B-929C-AD2D22BABDEB}" type="pres">
      <dgm:prSet presAssocID="{313991AC-BF0E-44E4-80CF-DDE657797DF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A06EFFCD-9D69-45AC-90CF-D4611B2424F3}" type="pres">
      <dgm:prSet presAssocID="{313991AC-BF0E-44E4-80CF-DDE657797DFA}" presName="spaceRect" presStyleCnt="0"/>
      <dgm:spPr/>
    </dgm:pt>
    <dgm:pt modelId="{6E45B88F-AE47-4664-BD19-31EA61BCB153}" type="pres">
      <dgm:prSet presAssocID="{313991AC-BF0E-44E4-80CF-DDE657797DF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55C9903-1693-45DD-A5A0-4D5CAE73A745}" type="presOf" srcId="{979B0E73-F8ED-4F8E-A219-6D6F8DCAF16D}" destId="{C18AB11A-4CFD-4B8A-A258-5915F5492BD2}" srcOrd="0" destOrd="0" presId="urn:microsoft.com/office/officeart/2018/5/layout/IconCircleLabelList"/>
    <dgm:cxn modelId="{E074853F-59AE-463D-A657-C69FC7C7C869}" srcId="{A016F8F3-D6C6-4C13-914B-219CB7A7C147}" destId="{A4124463-1FB4-4BA6-A0FB-1612F7B42B81}" srcOrd="0" destOrd="0" parTransId="{D25C0770-96C6-4813-B005-895EFC23D948}" sibTransId="{648EC58B-0398-48D3-B959-BB6AF22868F9}"/>
    <dgm:cxn modelId="{EA862852-4AA2-48F6-9CAB-CF6F5C325BD9}" type="presOf" srcId="{A016F8F3-D6C6-4C13-914B-219CB7A7C147}" destId="{ED36EC09-A0AA-4A74-815D-803FE82ACD1C}" srcOrd="0" destOrd="0" presId="urn:microsoft.com/office/officeart/2018/5/layout/IconCircleLabelList"/>
    <dgm:cxn modelId="{E12FE0AC-AB89-40CB-B026-54C6C37467B2}" srcId="{A016F8F3-D6C6-4C13-914B-219CB7A7C147}" destId="{979B0E73-F8ED-4F8E-A219-6D6F8DCAF16D}" srcOrd="2" destOrd="0" parTransId="{177BD870-D08D-40EB-948D-26353B00A34D}" sibTransId="{477385B4-574F-42AB-8A0B-3791AA1B48FD}"/>
    <dgm:cxn modelId="{5835CCBD-B349-4547-B977-A44A34CB3761}" srcId="{A016F8F3-D6C6-4C13-914B-219CB7A7C147}" destId="{F5C303CA-F749-4694-BB8C-593374B955D8}" srcOrd="1" destOrd="0" parTransId="{C2212733-D84D-421F-B25E-4385675F6B83}" sibTransId="{04BDF1F4-0B4A-4139-890A-E20C00EFBC8A}"/>
    <dgm:cxn modelId="{F51ADABD-73E1-4578-8CF0-E45116D33DFA}" type="presOf" srcId="{A4124463-1FB4-4BA6-A0FB-1612F7B42B81}" destId="{19AEDAB4-A383-40B1-A9F9-29A37AF04876}" srcOrd="0" destOrd="0" presId="urn:microsoft.com/office/officeart/2018/5/layout/IconCircleLabelList"/>
    <dgm:cxn modelId="{D879BBC5-DD37-49A7-A8DF-075CCFC61D12}" srcId="{A016F8F3-D6C6-4C13-914B-219CB7A7C147}" destId="{313991AC-BF0E-44E4-80CF-DDE657797DFA}" srcOrd="3" destOrd="0" parTransId="{41D2978B-ADA8-4C23-8329-87F33EFE7217}" sibTransId="{ED7AFE5F-4C57-4A70-8AFC-476089E59AC7}"/>
    <dgm:cxn modelId="{C18F01EE-A82D-431E-A74B-3DDE433BA83A}" type="presOf" srcId="{F5C303CA-F749-4694-BB8C-593374B955D8}" destId="{81D9FE18-800F-4407-8671-8BE2D9218F80}" srcOrd="0" destOrd="0" presId="urn:microsoft.com/office/officeart/2018/5/layout/IconCircleLabelList"/>
    <dgm:cxn modelId="{9D3806F4-3BD8-4DF2-9C4C-923E78F32A10}" type="presOf" srcId="{313991AC-BF0E-44E4-80CF-DDE657797DFA}" destId="{6E45B88F-AE47-4664-BD19-31EA61BCB153}" srcOrd="0" destOrd="0" presId="urn:microsoft.com/office/officeart/2018/5/layout/IconCircleLabelList"/>
    <dgm:cxn modelId="{FF5C9FB2-C220-4F14-A5E1-8FF17A04DD7B}" type="presParOf" srcId="{ED36EC09-A0AA-4A74-815D-803FE82ACD1C}" destId="{04B3862E-4C86-4EDC-9087-51EA1D868B83}" srcOrd="0" destOrd="0" presId="urn:microsoft.com/office/officeart/2018/5/layout/IconCircleLabelList"/>
    <dgm:cxn modelId="{598DE57B-B65E-49DB-BBDF-7402B9192A28}" type="presParOf" srcId="{04B3862E-4C86-4EDC-9087-51EA1D868B83}" destId="{16881596-3F4F-40ED-81C2-AB05B3858BB0}" srcOrd="0" destOrd="0" presId="urn:microsoft.com/office/officeart/2018/5/layout/IconCircleLabelList"/>
    <dgm:cxn modelId="{B6DCA8C6-C638-43CD-899E-B7A74AFA2ED7}" type="presParOf" srcId="{04B3862E-4C86-4EDC-9087-51EA1D868B83}" destId="{5FC5A910-4A04-4B44-ACC8-BDEFB6F4395F}" srcOrd="1" destOrd="0" presId="urn:microsoft.com/office/officeart/2018/5/layout/IconCircleLabelList"/>
    <dgm:cxn modelId="{2B15D50A-4E07-4052-B5E0-9FCDF7E65E5E}" type="presParOf" srcId="{04B3862E-4C86-4EDC-9087-51EA1D868B83}" destId="{5EF577FD-9185-4C28-8ED7-93588226F859}" srcOrd="2" destOrd="0" presId="urn:microsoft.com/office/officeart/2018/5/layout/IconCircleLabelList"/>
    <dgm:cxn modelId="{8C44ADB2-791B-4DFE-92D1-E36B802C4D16}" type="presParOf" srcId="{04B3862E-4C86-4EDC-9087-51EA1D868B83}" destId="{19AEDAB4-A383-40B1-A9F9-29A37AF04876}" srcOrd="3" destOrd="0" presId="urn:microsoft.com/office/officeart/2018/5/layout/IconCircleLabelList"/>
    <dgm:cxn modelId="{9D7922B2-2913-4E4E-B316-989D0B88349E}" type="presParOf" srcId="{ED36EC09-A0AA-4A74-815D-803FE82ACD1C}" destId="{F957B8C2-BC8C-4692-A242-4F3839DFCE39}" srcOrd="1" destOrd="0" presId="urn:microsoft.com/office/officeart/2018/5/layout/IconCircleLabelList"/>
    <dgm:cxn modelId="{9FB8FBEB-3C5A-4D8D-8F89-7D414D4CD584}" type="presParOf" srcId="{ED36EC09-A0AA-4A74-815D-803FE82ACD1C}" destId="{66BF2363-C105-411F-A504-7A314188E082}" srcOrd="2" destOrd="0" presId="urn:microsoft.com/office/officeart/2018/5/layout/IconCircleLabelList"/>
    <dgm:cxn modelId="{CDD8DEC7-8C94-45DF-9C80-79B9117AABDC}" type="presParOf" srcId="{66BF2363-C105-411F-A504-7A314188E082}" destId="{313AF5A8-7BC1-43D6-81B5-DC00666C60FB}" srcOrd="0" destOrd="0" presId="urn:microsoft.com/office/officeart/2018/5/layout/IconCircleLabelList"/>
    <dgm:cxn modelId="{F55083CC-82EB-45BA-BE3B-5CACFA97EF1A}" type="presParOf" srcId="{66BF2363-C105-411F-A504-7A314188E082}" destId="{8E0694C7-753F-47DB-B2A8-0B0EB746C16D}" srcOrd="1" destOrd="0" presId="urn:microsoft.com/office/officeart/2018/5/layout/IconCircleLabelList"/>
    <dgm:cxn modelId="{0467DCE8-8CA7-4413-B208-F13A2473F146}" type="presParOf" srcId="{66BF2363-C105-411F-A504-7A314188E082}" destId="{D8CD2B99-D668-4998-A1C7-544E015340A0}" srcOrd="2" destOrd="0" presId="urn:microsoft.com/office/officeart/2018/5/layout/IconCircleLabelList"/>
    <dgm:cxn modelId="{0818DAB1-3D69-491D-81DB-FD4CE8F8E928}" type="presParOf" srcId="{66BF2363-C105-411F-A504-7A314188E082}" destId="{81D9FE18-800F-4407-8671-8BE2D9218F80}" srcOrd="3" destOrd="0" presId="urn:microsoft.com/office/officeart/2018/5/layout/IconCircleLabelList"/>
    <dgm:cxn modelId="{75F32266-F844-472F-B8E6-BF7361757DE8}" type="presParOf" srcId="{ED36EC09-A0AA-4A74-815D-803FE82ACD1C}" destId="{C75B8579-472E-4D8F-B557-B4E95CFFDFE8}" srcOrd="3" destOrd="0" presId="urn:microsoft.com/office/officeart/2018/5/layout/IconCircleLabelList"/>
    <dgm:cxn modelId="{30D22739-09CB-4727-BDEC-ECB0DD8B77FD}" type="presParOf" srcId="{ED36EC09-A0AA-4A74-815D-803FE82ACD1C}" destId="{D2CE5808-B771-4C64-8353-A3E18D4B4295}" srcOrd="4" destOrd="0" presId="urn:microsoft.com/office/officeart/2018/5/layout/IconCircleLabelList"/>
    <dgm:cxn modelId="{05D15BBF-401B-43CC-9AC8-DAE0660CBE1B}" type="presParOf" srcId="{D2CE5808-B771-4C64-8353-A3E18D4B4295}" destId="{EF41D644-0634-4EA5-B009-EC74108857AD}" srcOrd="0" destOrd="0" presId="urn:microsoft.com/office/officeart/2018/5/layout/IconCircleLabelList"/>
    <dgm:cxn modelId="{A1606F13-283B-428C-AF1D-5086DA4D5CC8}" type="presParOf" srcId="{D2CE5808-B771-4C64-8353-A3E18D4B4295}" destId="{D88A6A6E-8612-4086-AAED-461FD48E8190}" srcOrd="1" destOrd="0" presId="urn:microsoft.com/office/officeart/2018/5/layout/IconCircleLabelList"/>
    <dgm:cxn modelId="{1F634562-119E-43C1-B709-4D22920A2568}" type="presParOf" srcId="{D2CE5808-B771-4C64-8353-A3E18D4B4295}" destId="{148F47F3-161C-4959-A12C-0D3ACF8E471C}" srcOrd="2" destOrd="0" presId="urn:microsoft.com/office/officeart/2018/5/layout/IconCircleLabelList"/>
    <dgm:cxn modelId="{F8256303-42ED-40E6-94EB-652BB0BDDB72}" type="presParOf" srcId="{D2CE5808-B771-4C64-8353-A3E18D4B4295}" destId="{C18AB11A-4CFD-4B8A-A258-5915F5492BD2}" srcOrd="3" destOrd="0" presId="urn:microsoft.com/office/officeart/2018/5/layout/IconCircleLabelList"/>
    <dgm:cxn modelId="{E878CBE9-734B-43C3-9E17-035D180722B2}" type="presParOf" srcId="{ED36EC09-A0AA-4A74-815D-803FE82ACD1C}" destId="{A672E76F-CAC6-4443-BBE8-EFEAE04A6617}" srcOrd="5" destOrd="0" presId="urn:microsoft.com/office/officeart/2018/5/layout/IconCircleLabelList"/>
    <dgm:cxn modelId="{C3D7A066-D4FF-4D8F-B83F-AC6267F3D550}" type="presParOf" srcId="{ED36EC09-A0AA-4A74-815D-803FE82ACD1C}" destId="{3319D706-212C-43B1-99AF-22FD1881EAD7}" srcOrd="6" destOrd="0" presId="urn:microsoft.com/office/officeart/2018/5/layout/IconCircleLabelList"/>
    <dgm:cxn modelId="{2C3097BD-58EC-46F8-A342-593504B4EBAB}" type="presParOf" srcId="{3319D706-212C-43B1-99AF-22FD1881EAD7}" destId="{C4D24844-8CEC-4533-8AE7-0EA1B22B324F}" srcOrd="0" destOrd="0" presId="urn:microsoft.com/office/officeart/2018/5/layout/IconCircleLabelList"/>
    <dgm:cxn modelId="{ED7FE6E1-99F9-4BA9-B303-1D6D8CEDC313}" type="presParOf" srcId="{3319D706-212C-43B1-99AF-22FD1881EAD7}" destId="{4BB543DC-EF12-4F5B-929C-AD2D22BABDEB}" srcOrd="1" destOrd="0" presId="urn:microsoft.com/office/officeart/2018/5/layout/IconCircleLabelList"/>
    <dgm:cxn modelId="{80499E9F-CCAF-4B10-90C2-D3AC678D35EF}" type="presParOf" srcId="{3319D706-212C-43B1-99AF-22FD1881EAD7}" destId="{A06EFFCD-9D69-45AC-90CF-D4611B2424F3}" srcOrd="2" destOrd="0" presId="urn:microsoft.com/office/officeart/2018/5/layout/IconCircleLabelList"/>
    <dgm:cxn modelId="{722BD015-740D-47EA-9B39-961EE41EC6FF}" type="presParOf" srcId="{3319D706-212C-43B1-99AF-22FD1881EAD7}" destId="{6E45B88F-AE47-4664-BD19-31EA61BCB15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42956C-FF2F-4817-AFDF-847BCA7E94C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296EA78-A6E0-44D0-80ED-83960E52972C}">
      <dgm:prSet/>
      <dgm:spPr/>
      <dgm:t>
        <a:bodyPr/>
        <a:lstStyle/>
        <a:p>
          <a:pPr>
            <a:defRPr cap="all"/>
          </a:pPr>
          <a:r>
            <a:rPr lang="en-US"/>
            <a:t>Use the built-in content editor.</a:t>
          </a:r>
        </a:p>
      </dgm:t>
    </dgm:pt>
    <dgm:pt modelId="{BA341F7B-9DF7-4D1A-8910-5F3E11F38D06}" type="parTrans" cxnId="{534E99CF-357E-4050-93F5-DE61CA75957D}">
      <dgm:prSet/>
      <dgm:spPr/>
      <dgm:t>
        <a:bodyPr/>
        <a:lstStyle/>
        <a:p>
          <a:endParaRPr lang="en-US"/>
        </a:p>
      </dgm:t>
    </dgm:pt>
    <dgm:pt modelId="{F8B99F3A-6FA4-4744-9C93-3B8F01A15DC3}" type="sibTrans" cxnId="{534E99CF-357E-4050-93F5-DE61CA75957D}">
      <dgm:prSet/>
      <dgm:spPr/>
      <dgm:t>
        <a:bodyPr/>
        <a:lstStyle/>
        <a:p>
          <a:endParaRPr lang="en-US"/>
        </a:p>
      </dgm:t>
    </dgm:pt>
    <dgm:pt modelId="{A3127068-1726-4FE6-9C76-C5352FA346E7}">
      <dgm:prSet/>
      <dgm:spPr/>
      <dgm:t>
        <a:bodyPr/>
        <a:lstStyle/>
        <a:p>
          <a:pPr>
            <a:defRPr cap="all"/>
          </a:pPr>
          <a:r>
            <a:rPr lang="en-US"/>
            <a:t>Send targeted messages to your members.</a:t>
          </a:r>
        </a:p>
      </dgm:t>
    </dgm:pt>
    <dgm:pt modelId="{EEEE9236-3E47-442B-9561-BBDDFF9529F9}" type="parTrans" cxnId="{43D262B1-2B49-40C4-A298-E3E833A1F74D}">
      <dgm:prSet/>
      <dgm:spPr/>
      <dgm:t>
        <a:bodyPr/>
        <a:lstStyle/>
        <a:p>
          <a:endParaRPr lang="en-US"/>
        </a:p>
      </dgm:t>
    </dgm:pt>
    <dgm:pt modelId="{EB5A3F81-6AB6-4F79-9FED-CC6907ED392B}" type="sibTrans" cxnId="{43D262B1-2B49-40C4-A298-E3E833A1F74D}">
      <dgm:prSet/>
      <dgm:spPr/>
      <dgm:t>
        <a:bodyPr/>
        <a:lstStyle/>
        <a:p>
          <a:endParaRPr lang="en-US"/>
        </a:p>
      </dgm:t>
    </dgm:pt>
    <dgm:pt modelId="{16716550-DF90-4391-80B3-3D205815AF42}" type="pres">
      <dgm:prSet presAssocID="{7542956C-FF2F-4817-AFDF-847BCA7E94C9}" presName="root" presStyleCnt="0">
        <dgm:presLayoutVars>
          <dgm:dir/>
          <dgm:resizeHandles val="exact"/>
        </dgm:presLayoutVars>
      </dgm:prSet>
      <dgm:spPr/>
    </dgm:pt>
    <dgm:pt modelId="{FF35C82B-9438-4A19-BE9A-C04C9D60E90E}" type="pres">
      <dgm:prSet presAssocID="{D296EA78-A6E0-44D0-80ED-83960E52972C}" presName="compNode" presStyleCnt="0"/>
      <dgm:spPr/>
    </dgm:pt>
    <dgm:pt modelId="{B16668F2-6817-4CCD-9EAB-79CFC91E9EF0}" type="pres">
      <dgm:prSet presAssocID="{D296EA78-A6E0-44D0-80ED-83960E52972C}" presName="iconBgRect" presStyleLbl="bgShp" presStyleIdx="0" presStyleCnt="2"/>
      <dgm:spPr/>
    </dgm:pt>
    <dgm:pt modelId="{F254CBCE-AF52-4220-BF4D-AAA9738648F5}" type="pres">
      <dgm:prSet presAssocID="{D296EA78-A6E0-44D0-80ED-83960E52972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ypewriter"/>
        </a:ext>
      </dgm:extLst>
    </dgm:pt>
    <dgm:pt modelId="{E1D91325-24C0-4C2F-9608-1F92357ABAB6}" type="pres">
      <dgm:prSet presAssocID="{D296EA78-A6E0-44D0-80ED-83960E52972C}" presName="spaceRect" presStyleCnt="0"/>
      <dgm:spPr/>
    </dgm:pt>
    <dgm:pt modelId="{4606E30E-B951-47C2-BF2E-467E71C6E347}" type="pres">
      <dgm:prSet presAssocID="{D296EA78-A6E0-44D0-80ED-83960E52972C}" presName="textRect" presStyleLbl="revTx" presStyleIdx="0" presStyleCnt="2">
        <dgm:presLayoutVars>
          <dgm:chMax val="1"/>
          <dgm:chPref val="1"/>
        </dgm:presLayoutVars>
      </dgm:prSet>
      <dgm:spPr/>
    </dgm:pt>
    <dgm:pt modelId="{66C2F10D-56A6-40E9-AD62-EE5C4500F258}" type="pres">
      <dgm:prSet presAssocID="{F8B99F3A-6FA4-4744-9C93-3B8F01A15DC3}" presName="sibTrans" presStyleCnt="0"/>
      <dgm:spPr/>
    </dgm:pt>
    <dgm:pt modelId="{6900E36A-3EE7-4158-9206-0E37B51D8BCB}" type="pres">
      <dgm:prSet presAssocID="{A3127068-1726-4FE6-9C76-C5352FA346E7}" presName="compNode" presStyleCnt="0"/>
      <dgm:spPr/>
    </dgm:pt>
    <dgm:pt modelId="{A0BCBA18-0897-4987-9814-B04532096804}" type="pres">
      <dgm:prSet presAssocID="{A3127068-1726-4FE6-9C76-C5352FA346E7}" presName="iconBgRect" presStyleLbl="bgShp" presStyleIdx="1" presStyleCnt="2"/>
      <dgm:spPr/>
    </dgm:pt>
    <dgm:pt modelId="{732E7227-63BD-4A41-889C-B88B0F9CF8CD}" type="pres">
      <dgm:prSet presAssocID="{A3127068-1726-4FE6-9C76-C5352FA346E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7EAC86A9-3BB2-4C84-93FB-234EBE2A6F22}" type="pres">
      <dgm:prSet presAssocID="{A3127068-1726-4FE6-9C76-C5352FA346E7}" presName="spaceRect" presStyleCnt="0"/>
      <dgm:spPr/>
    </dgm:pt>
    <dgm:pt modelId="{41E3EBF7-5C5A-44D0-844A-D2BCF0478A67}" type="pres">
      <dgm:prSet presAssocID="{A3127068-1726-4FE6-9C76-C5352FA346E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542AB1A-097C-4B81-9746-99BC0503E97D}" type="presOf" srcId="{A3127068-1726-4FE6-9C76-C5352FA346E7}" destId="{41E3EBF7-5C5A-44D0-844A-D2BCF0478A67}" srcOrd="0" destOrd="0" presId="urn:microsoft.com/office/officeart/2018/5/layout/IconCircleLabelList"/>
    <dgm:cxn modelId="{73CEE428-04D4-48A7-A9DB-1FDB4EEF505B}" type="presOf" srcId="{D296EA78-A6E0-44D0-80ED-83960E52972C}" destId="{4606E30E-B951-47C2-BF2E-467E71C6E347}" srcOrd="0" destOrd="0" presId="urn:microsoft.com/office/officeart/2018/5/layout/IconCircleLabelList"/>
    <dgm:cxn modelId="{7D60A33C-4D11-432C-A823-7FD63EF00E75}" type="presOf" srcId="{7542956C-FF2F-4817-AFDF-847BCA7E94C9}" destId="{16716550-DF90-4391-80B3-3D205815AF42}" srcOrd="0" destOrd="0" presId="urn:microsoft.com/office/officeart/2018/5/layout/IconCircleLabelList"/>
    <dgm:cxn modelId="{43D262B1-2B49-40C4-A298-E3E833A1F74D}" srcId="{7542956C-FF2F-4817-AFDF-847BCA7E94C9}" destId="{A3127068-1726-4FE6-9C76-C5352FA346E7}" srcOrd="1" destOrd="0" parTransId="{EEEE9236-3E47-442B-9561-BBDDFF9529F9}" sibTransId="{EB5A3F81-6AB6-4F79-9FED-CC6907ED392B}"/>
    <dgm:cxn modelId="{534E99CF-357E-4050-93F5-DE61CA75957D}" srcId="{7542956C-FF2F-4817-AFDF-847BCA7E94C9}" destId="{D296EA78-A6E0-44D0-80ED-83960E52972C}" srcOrd="0" destOrd="0" parTransId="{BA341F7B-9DF7-4D1A-8910-5F3E11F38D06}" sibTransId="{F8B99F3A-6FA4-4744-9C93-3B8F01A15DC3}"/>
    <dgm:cxn modelId="{C55A4F7B-475A-4F54-89DC-41904E40DE66}" type="presParOf" srcId="{16716550-DF90-4391-80B3-3D205815AF42}" destId="{FF35C82B-9438-4A19-BE9A-C04C9D60E90E}" srcOrd="0" destOrd="0" presId="urn:microsoft.com/office/officeart/2018/5/layout/IconCircleLabelList"/>
    <dgm:cxn modelId="{61F37E88-1AEE-4423-BCA8-7EEDB8F53885}" type="presParOf" srcId="{FF35C82B-9438-4A19-BE9A-C04C9D60E90E}" destId="{B16668F2-6817-4CCD-9EAB-79CFC91E9EF0}" srcOrd="0" destOrd="0" presId="urn:microsoft.com/office/officeart/2018/5/layout/IconCircleLabelList"/>
    <dgm:cxn modelId="{EA0D50BC-768C-4F68-8FAF-024EE29677C1}" type="presParOf" srcId="{FF35C82B-9438-4A19-BE9A-C04C9D60E90E}" destId="{F254CBCE-AF52-4220-BF4D-AAA9738648F5}" srcOrd="1" destOrd="0" presId="urn:microsoft.com/office/officeart/2018/5/layout/IconCircleLabelList"/>
    <dgm:cxn modelId="{ADCCECA9-F7C8-4443-AC77-CCAB6B07C935}" type="presParOf" srcId="{FF35C82B-9438-4A19-BE9A-C04C9D60E90E}" destId="{E1D91325-24C0-4C2F-9608-1F92357ABAB6}" srcOrd="2" destOrd="0" presId="urn:microsoft.com/office/officeart/2018/5/layout/IconCircleLabelList"/>
    <dgm:cxn modelId="{9F2C3059-340F-479C-AFB4-36D71595E964}" type="presParOf" srcId="{FF35C82B-9438-4A19-BE9A-C04C9D60E90E}" destId="{4606E30E-B951-47C2-BF2E-467E71C6E347}" srcOrd="3" destOrd="0" presId="urn:microsoft.com/office/officeart/2018/5/layout/IconCircleLabelList"/>
    <dgm:cxn modelId="{7338CC47-D6D4-4C93-BCDD-D32017EC9212}" type="presParOf" srcId="{16716550-DF90-4391-80B3-3D205815AF42}" destId="{66C2F10D-56A6-40E9-AD62-EE5C4500F258}" srcOrd="1" destOrd="0" presId="urn:microsoft.com/office/officeart/2018/5/layout/IconCircleLabelList"/>
    <dgm:cxn modelId="{9FB4D3C3-DBE1-4925-902D-5565293BB7A4}" type="presParOf" srcId="{16716550-DF90-4391-80B3-3D205815AF42}" destId="{6900E36A-3EE7-4158-9206-0E37B51D8BCB}" srcOrd="2" destOrd="0" presId="urn:microsoft.com/office/officeart/2018/5/layout/IconCircleLabelList"/>
    <dgm:cxn modelId="{90AF0EFD-2D93-49D5-8FEB-77EA4C9A8C2F}" type="presParOf" srcId="{6900E36A-3EE7-4158-9206-0E37B51D8BCB}" destId="{A0BCBA18-0897-4987-9814-B04532096804}" srcOrd="0" destOrd="0" presId="urn:microsoft.com/office/officeart/2018/5/layout/IconCircleLabelList"/>
    <dgm:cxn modelId="{4BF229C4-3384-4F2D-8CCA-67E42F31B099}" type="presParOf" srcId="{6900E36A-3EE7-4158-9206-0E37B51D8BCB}" destId="{732E7227-63BD-4A41-889C-B88B0F9CF8CD}" srcOrd="1" destOrd="0" presId="urn:microsoft.com/office/officeart/2018/5/layout/IconCircleLabelList"/>
    <dgm:cxn modelId="{BCB06137-970C-4775-A4FB-F58B66B3C535}" type="presParOf" srcId="{6900E36A-3EE7-4158-9206-0E37B51D8BCB}" destId="{7EAC86A9-3BB2-4C84-93FB-234EBE2A6F22}" srcOrd="2" destOrd="0" presId="urn:microsoft.com/office/officeart/2018/5/layout/IconCircleLabelList"/>
    <dgm:cxn modelId="{84803797-9B4F-470C-9615-26BF52D3088D}" type="presParOf" srcId="{6900E36A-3EE7-4158-9206-0E37B51D8BCB}" destId="{41E3EBF7-5C5A-44D0-844A-D2BCF0478A6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EACAE5-B21F-453A-898B-B6D998873D8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2A09DE3-7EE6-4B84-A974-B441645B376B}">
      <dgm:prSet/>
      <dgm:spPr/>
      <dgm:t>
        <a:bodyPr/>
        <a:lstStyle/>
        <a:p>
          <a:pPr>
            <a:defRPr cap="all"/>
          </a:pPr>
          <a:r>
            <a:rPr lang="en-US" dirty="0"/>
            <a:t>Quick pulse checks</a:t>
          </a:r>
        </a:p>
      </dgm:t>
    </dgm:pt>
    <dgm:pt modelId="{75079710-B865-41C5-94B4-E3F079BA0833}" type="parTrans" cxnId="{ED52D108-0F09-400B-89B6-3CF1FD63569C}">
      <dgm:prSet/>
      <dgm:spPr/>
      <dgm:t>
        <a:bodyPr/>
        <a:lstStyle/>
        <a:p>
          <a:endParaRPr lang="en-US"/>
        </a:p>
      </dgm:t>
    </dgm:pt>
    <dgm:pt modelId="{7311502C-12BC-4A92-A26F-3118AA552F12}" type="sibTrans" cxnId="{ED52D108-0F09-400B-89B6-3CF1FD63569C}">
      <dgm:prSet/>
      <dgm:spPr/>
      <dgm:t>
        <a:bodyPr/>
        <a:lstStyle/>
        <a:p>
          <a:endParaRPr lang="en-US"/>
        </a:p>
      </dgm:t>
    </dgm:pt>
    <dgm:pt modelId="{47AE3A21-370E-4204-AC5F-F9ABA06FB84F}">
      <dgm:prSet/>
      <dgm:spPr/>
      <dgm:t>
        <a:bodyPr/>
        <a:lstStyle/>
        <a:p>
          <a:pPr>
            <a:defRPr cap="all"/>
          </a:pPr>
          <a:r>
            <a:rPr lang="en-US" dirty="0">
              <a:latin typeface="Century Gothic" panose="020F0302020204030204"/>
            </a:rPr>
            <a:t>Event</a:t>
          </a:r>
          <a:r>
            <a:rPr lang="en-US" dirty="0"/>
            <a:t> interest</a:t>
          </a:r>
        </a:p>
      </dgm:t>
    </dgm:pt>
    <dgm:pt modelId="{5C419518-0930-4EAD-A6F9-73099F1A9CD7}" type="parTrans" cxnId="{247800EF-CCAD-43E2-988E-E692A2EF0630}">
      <dgm:prSet/>
      <dgm:spPr/>
      <dgm:t>
        <a:bodyPr/>
        <a:lstStyle/>
        <a:p>
          <a:endParaRPr lang="en-US"/>
        </a:p>
      </dgm:t>
    </dgm:pt>
    <dgm:pt modelId="{1FF92762-3463-47DC-954F-F64284C787F4}" type="sibTrans" cxnId="{247800EF-CCAD-43E2-988E-E692A2EF0630}">
      <dgm:prSet/>
      <dgm:spPr/>
      <dgm:t>
        <a:bodyPr/>
        <a:lstStyle/>
        <a:p>
          <a:endParaRPr lang="en-US"/>
        </a:p>
      </dgm:t>
    </dgm:pt>
    <dgm:pt modelId="{D35334A2-1DF6-4FEB-ADEA-8B209D67572C}">
      <dgm:prSet/>
      <dgm:spPr/>
      <dgm:t>
        <a:bodyPr/>
        <a:lstStyle/>
        <a:p>
          <a:pPr>
            <a:defRPr cap="all"/>
          </a:pPr>
          <a:r>
            <a:rPr lang="en-US" dirty="0">
              <a:latin typeface="Century Gothic" panose="020F0302020204030204"/>
            </a:rPr>
            <a:t>Member</a:t>
          </a:r>
          <a:r>
            <a:rPr lang="en-US" dirty="0"/>
            <a:t> </a:t>
          </a:r>
          <a:r>
            <a:rPr lang="en-US" dirty="0">
              <a:latin typeface="Century Gothic" panose="020F0302020204030204"/>
            </a:rPr>
            <a:t>needs</a:t>
          </a:r>
          <a:endParaRPr lang="en-US" dirty="0"/>
        </a:p>
      </dgm:t>
    </dgm:pt>
    <dgm:pt modelId="{17B042D2-0951-40EC-BD44-54E6493F614C}" type="parTrans" cxnId="{B189E410-4BBB-4F7C-BDF1-9E20FB946757}">
      <dgm:prSet/>
      <dgm:spPr/>
      <dgm:t>
        <a:bodyPr/>
        <a:lstStyle/>
        <a:p>
          <a:endParaRPr lang="en-US"/>
        </a:p>
      </dgm:t>
    </dgm:pt>
    <dgm:pt modelId="{0AFFDF80-03DE-4C21-96AC-33DBB698952E}" type="sibTrans" cxnId="{B189E410-4BBB-4F7C-BDF1-9E20FB946757}">
      <dgm:prSet/>
      <dgm:spPr/>
      <dgm:t>
        <a:bodyPr/>
        <a:lstStyle/>
        <a:p>
          <a:endParaRPr lang="en-US"/>
        </a:p>
      </dgm:t>
    </dgm:pt>
    <dgm:pt modelId="{C61E11DD-8410-4009-8EF9-194FFFD4A163}" type="pres">
      <dgm:prSet presAssocID="{78EACAE5-B21F-453A-898B-B6D998873D8A}" presName="root" presStyleCnt="0">
        <dgm:presLayoutVars>
          <dgm:dir/>
          <dgm:resizeHandles val="exact"/>
        </dgm:presLayoutVars>
      </dgm:prSet>
      <dgm:spPr/>
    </dgm:pt>
    <dgm:pt modelId="{775D5ADD-B7F7-45FA-A667-C022DFB61926}" type="pres">
      <dgm:prSet presAssocID="{72A09DE3-7EE6-4B84-A974-B441645B376B}" presName="compNode" presStyleCnt="0"/>
      <dgm:spPr/>
    </dgm:pt>
    <dgm:pt modelId="{144715CA-8EB6-49EB-A91D-F26CDF871ED1}" type="pres">
      <dgm:prSet presAssocID="{72A09DE3-7EE6-4B84-A974-B441645B376B}" presName="iconBgRect" presStyleLbl="bgShp" presStyleIdx="0" presStyleCnt="3"/>
      <dgm:spPr/>
    </dgm:pt>
    <dgm:pt modelId="{ACEF83DE-84DE-4227-AB49-96041CB2EE70}" type="pres">
      <dgm:prSet presAssocID="{72A09DE3-7EE6-4B84-A974-B441645B37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35DC1709-528F-4665-ADFE-3FB3CE163F8B}" type="pres">
      <dgm:prSet presAssocID="{72A09DE3-7EE6-4B84-A974-B441645B376B}" presName="spaceRect" presStyleCnt="0"/>
      <dgm:spPr/>
    </dgm:pt>
    <dgm:pt modelId="{0744FCF2-DE3A-4CE2-9D9D-C3BBFCD43D5B}" type="pres">
      <dgm:prSet presAssocID="{72A09DE3-7EE6-4B84-A974-B441645B376B}" presName="textRect" presStyleLbl="revTx" presStyleIdx="0" presStyleCnt="3">
        <dgm:presLayoutVars>
          <dgm:chMax val="1"/>
          <dgm:chPref val="1"/>
        </dgm:presLayoutVars>
      </dgm:prSet>
      <dgm:spPr/>
    </dgm:pt>
    <dgm:pt modelId="{866DE1E8-3BAA-4E8E-B650-48C46EEFD370}" type="pres">
      <dgm:prSet presAssocID="{7311502C-12BC-4A92-A26F-3118AA552F12}" presName="sibTrans" presStyleCnt="0"/>
      <dgm:spPr/>
    </dgm:pt>
    <dgm:pt modelId="{42EE7F66-CEA3-4E42-B24A-9DF224BBD10C}" type="pres">
      <dgm:prSet presAssocID="{47AE3A21-370E-4204-AC5F-F9ABA06FB84F}" presName="compNode" presStyleCnt="0"/>
      <dgm:spPr/>
    </dgm:pt>
    <dgm:pt modelId="{1C06F666-3E41-4F73-BC95-45C263E7FEFF}" type="pres">
      <dgm:prSet presAssocID="{47AE3A21-370E-4204-AC5F-F9ABA06FB84F}" presName="iconBgRect" presStyleLbl="bgShp" presStyleIdx="1" presStyleCnt="3"/>
      <dgm:spPr/>
    </dgm:pt>
    <dgm:pt modelId="{BD2C74F0-0279-48DB-8BFD-8E96BFABBDA5}" type="pres">
      <dgm:prSet presAssocID="{47AE3A21-370E-4204-AC5F-F9ABA06FB84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works"/>
        </a:ext>
      </dgm:extLst>
    </dgm:pt>
    <dgm:pt modelId="{30C6908B-A5D9-41FE-8D5C-D6A7904A4D0B}" type="pres">
      <dgm:prSet presAssocID="{47AE3A21-370E-4204-AC5F-F9ABA06FB84F}" presName="spaceRect" presStyleCnt="0"/>
      <dgm:spPr/>
    </dgm:pt>
    <dgm:pt modelId="{BC8BDEBD-5F59-4B9C-9272-249888E7C03A}" type="pres">
      <dgm:prSet presAssocID="{47AE3A21-370E-4204-AC5F-F9ABA06FB84F}" presName="textRect" presStyleLbl="revTx" presStyleIdx="1" presStyleCnt="3">
        <dgm:presLayoutVars>
          <dgm:chMax val="1"/>
          <dgm:chPref val="1"/>
        </dgm:presLayoutVars>
      </dgm:prSet>
      <dgm:spPr/>
    </dgm:pt>
    <dgm:pt modelId="{4FA6D152-8DDC-4565-BC37-228008ECCF55}" type="pres">
      <dgm:prSet presAssocID="{1FF92762-3463-47DC-954F-F64284C787F4}" presName="sibTrans" presStyleCnt="0"/>
      <dgm:spPr/>
    </dgm:pt>
    <dgm:pt modelId="{DC53B0EF-4F5E-41EE-B9B5-8218E030290D}" type="pres">
      <dgm:prSet presAssocID="{D35334A2-1DF6-4FEB-ADEA-8B209D67572C}" presName="compNode" presStyleCnt="0"/>
      <dgm:spPr/>
    </dgm:pt>
    <dgm:pt modelId="{E545CCC7-C0A1-434D-910A-5FA716400486}" type="pres">
      <dgm:prSet presAssocID="{D35334A2-1DF6-4FEB-ADEA-8B209D67572C}" presName="iconBgRect" presStyleLbl="bgShp" presStyleIdx="2" presStyleCnt="3"/>
      <dgm:spPr/>
    </dgm:pt>
    <dgm:pt modelId="{3C17580D-C9B1-43BF-8F85-49C1CCDB2ACA}" type="pres">
      <dgm:prSet presAssocID="{D35334A2-1DF6-4FEB-ADEA-8B209D67572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gister"/>
        </a:ext>
      </dgm:extLst>
    </dgm:pt>
    <dgm:pt modelId="{63482F37-D868-4417-B00E-D979F8DF344F}" type="pres">
      <dgm:prSet presAssocID="{D35334A2-1DF6-4FEB-ADEA-8B209D67572C}" presName="spaceRect" presStyleCnt="0"/>
      <dgm:spPr/>
    </dgm:pt>
    <dgm:pt modelId="{52910C0B-B154-47C8-AA6A-068668293E9A}" type="pres">
      <dgm:prSet presAssocID="{D35334A2-1DF6-4FEB-ADEA-8B209D67572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D52D108-0F09-400B-89B6-3CF1FD63569C}" srcId="{78EACAE5-B21F-453A-898B-B6D998873D8A}" destId="{72A09DE3-7EE6-4B84-A974-B441645B376B}" srcOrd="0" destOrd="0" parTransId="{75079710-B865-41C5-94B4-E3F079BA0833}" sibTransId="{7311502C-12BC-4A92-A26F-3118AA552F12}"/>
    <dgm:cxn modelId="{B189E410-4BBB-4F7C-BDF1-9E20FB946757}" srcId="{78EACAE5-B21F-453A-898B-B6D998873D8A}" destId="{D35334A2-1DF6-4FEB-ADEA-8B209D67572C}" srcOrd="2" destOrd="0" parTransId="{17B042D2-0951-40EC-BD44-54E6493F614C}" sibTransId="{0AFFDF80-03DE-4C21-96AC-33DBB698952E}"/>
    <dgm:cxn modelId="{1D69F974-CC18-433E-9CB6-3EA7497F15DC}" type="presOf" srcId="{78EACAE5-B21F-453A-898B-B6D998873D8A}" destId="{C61E11DD-8410-4009-8EF9-194FFFD4A163}" srcOrd="0" destOrd="0" presId="urn:microsoft.com/office/officeart/2018/5/layout/IconCircleLabelList"/>
    <dgm:cxn modelId="{357CDB8B-E325-45B7-A4A5-BA7909B11CA3}" type="presOf" srcId="{47AE3A21-370E-4204-AC5F-F9ABA06FB84F}" destId="{BC8BDEBD-5F59-4B9C-9272-249888E7C03A}" srcOrd="0" destOrd="0" presId="urn:microsoft.com/office/officeart/2018/5/layout/IconCircleLabelList"/>
    <dgm:cxn modelId="{6E1F1AA4-CEED-409D-9815-24C7DD173A06}" type="presOf" srcId="{72A09DE3-7EE6-4B84-A974-B441645B376B}" destId="{0744FCF2-DE3A-4CE2-9D9D-C3BBFCD43D5B}" srcOrd="0" destOrd="0" presId="urn:microsoft.com/office/officeart/2018/5/layout/IconCircleLabelList"/>
    <dgm:cxn modelId="{A5437EBB-4541-4A17-BD1E-C03CB00C2C53}" type="presOf" srcId="{D35334A2-1DF6-4FEB-ADEA-8B209D67572C}" destId="{52910C0B-B154-47C8-AA6A-068668293E9A}" srcOrd="0" destOrd="0" presId="urn:microsoft.com/office/officeart/2018/5/layout/IconCircleLabelList"/>
    <dgm:cxn modelId="{247800EF-CCAD-43E2-988E-E692A2EF0630}" srcId="{78EACAE5-B21F-453A-898B-B6D998873D8A}" destId="{47AE3A21-370E-4204-AC5F-F9ABA06FB84F}" srcOrd="1" destOrd="0" parTransId="{5C419518-0930-4EAD-A6F9-73099F1A9CD7}" sibTransId="{1FF92762-3463-47DC-954F-F64284C787F4}"/>
    <dgm:cxn modelId="{4F1A1030-A786-45B3-A504-F562B615C8AE}" type="presParOf" srcId="{C61E11DD-8410-4009-8EF9-194FFFD4A163}" destId="{775D5ADD-B7F7-45FA-A667-C022DFB61926}" srcOrd="0" destOrd="0" presId="urn:microsoft.com/office/officeart/2018/5/layout/IconCircleLabelList"/>
    <dgm:cxn modelId="{D082FE51-28B3-42F3-8778-0BDCCC546505}" type="presParOf" srcId="{775D5ADD-B7F7-45FA-A667-C022DFB61926}" destId="{144715CA-8EB6-49EB-A91D-F26CDF871ED1}" srcOrd="0" destOrd="0" presId="urn:microsoft.com/office/officeart/2018/5/layout/IconCircleLabelList"/>
    <dgm:cxn modelId="{E3354CDC-C9EC-42B8-B0F4-D0EA8E858FAB}" type="presParOf" srcId="{775D5ADD-B7F7-45FA-A667-C022DFB61926}" destId="{ACEF83DE-84DE-4227-AB49-96041CB2EE70}" srcOrd="1" destOrd="0" presId="urn:microsoft.com/office/officeart/2018/5/layout/IconCircleLabelList"/>
    <dgm:cxn modelId="{1F650138-6826-442B-9E85-0BBE9FB4CD40}" type="presParOf" srcId="{775D5ADD-B7F7-45FA-A667-C022DFB61926}" destId="{35DC1709-528F-4665-ADFE-3FB3CE163F8B}" srcOrd="2" destOrd="0" presId="urn:microsoft.com/office/officeart/2018/5/layout/IconCircleLabelList"/>
    <dgm:cxn modelId="{69F8E148-369D-4CF6-A287-087B41315CA8}" type="presParOf" srcId="{775D5ADD-B7F7-45FA-A667-C022DFB61926}" destId="{0744FCF2-DE3A-4CE2-9D9D-C3BBFCD43D5B}" srcOrd="3" destOrd="0" presId="urn:microsoft.com/office/officeart/2018/5/layout/IconCircleLabelList"/>
    <dgm:cxn modelId="{1B59A628-74FF-4A92-994A-6501E9F96812}" type="presParOf" srcId="{C61E11DD-8410-4009-8EF9-194FFFD4A163}" destId="{866DE1E8-3BAA-4E8E-B650-48C46EEFD370}" srcOrd="1" destOrd="0" presId="urn:microsoft.com/office/officeart/2018/5/layout/IconCircleLabelList"/>
    <dgm:cxn modelId="{59F47B3D-9496-43CE-8C64-E275EDB91512}" type="presParOf" srcId="{C61E11DD-8410-4009-8EF9-194FFFD4A163}" destId="{42EE7F66-CEA3-4E42-B24A-9DF224BBD10C}" srcOrd="2" destOrd="0" presId="urn:microsoft.com/office/officeart/2018/5/layout/IconCircleLabelList"/>
    <dgm:cxn modelId="{3B4C213B-F920-44C3-9AA2-9A54B0E77A02}" type="presParOf" srcId="{42EE7F66-CEA3-4E42-B24A-9DF224BBD10C}" destId="{1C06F666-3E41-4F73-BC95-45C263E7FEFF}" srcOrd="0" destOrd="0" presId="urn:microsoft.com/office/officeart/2018/5/layout/IconCircleLabelList"/>
    <dgm:cxn modelId="{505E4831-ACBA-4653-BCAB-35D9062AB667}" type="presParOf" srcId="{42EE7F66-CEA3-4E42-B24A-9DF224BBD10C}" destId="{BD2C74F0-0279-48DB-8BFD-8E96BFABBDA5}" srcOrd="1" destOrd="0" presId="urn:microsoft.com/office/officeart/2018/5/layout/IconCircleLabelList"/>
    <dgm:cxn modelId="{85799988-FFDF-4479-BE93-C57F593248A8}" type="presParOf" srcId="{42EE7F66-CEA3-4E42-B24A-9DF224BBD10C}" destId="{30C6908B-A5D9-41FE-8D5C-D6A7904A4D0B}" srcOrd="2" destOrd="0" presId="urn:microsoft.com/office/officeart/2018/5/layout/IconCircleLabelList"/>
    <dgm:cxn modelId="{5D54A861-863C-4A2C-80B9-E33164724128}" type="presParOf" srcId="{42EE7F66-CEA3-4E42-B24A-9DF224BBD10C}" destId="{BC8BDEBD-5F59-4B9C-9272-249888E7C03A}" srcOrd="3" destOrd="0" presId="urn:microsoft.com/office/officeart/2018/5/layout/IconCircleLabelList"/>
    <dgm:cxn modelId="{89BD5818-4159-4A14-AEFD-8D5F53FA3BB7}" type="presParOf" srcId="{C61E11DD-8410-4009-8EF9-194FFFD4A163}" destId="{4FA6D152-8DDC-4565-BC37-228008ECCF55}" srcOrd="3" destOrd="0" presId="urn:microsoft.com/office/officeart/2018/5/layout/IconCircleLabelList"/>
    <dgm:cxn modelId="{1099C1B7-6FE1-46C9-94EE-F113738D45C8}" type="presParOf" srcId="{C61E11DD-8410-4009-8EF9-194FFFD4A163}" destId="{DC53B0EF-4F5E-41EE-B9B5-8218E030290D}" srcOrd="4" destOrd="0" presId="urn:microsoft.com/office/officeart/2018/5/layout/IconCircleLabelList"/>
    <dgm:cxn modelId="{F4A9FF4D-BDAB-4694-BA78-164DBC16DD26}" type="presParOf" srcId="{DC53B0EF-4F5E-41EE-B9B5-8218E030290D}" destId="{E545CCC7-C0A1-434D-910A-5FA716400486}" srcOrd="0" destOrd="0" presId="urn:microsoft.com/office/officeart/2018/5/layout/IconCircleLabelList"/>
    <dgm:cxn modelId="{0EF079AC-7208-4DAF-8015-C446A353B561}" type="presParOf" srcId="{DC53B0EF-4F5E-41EE-B9B5-8218E030290D}" destId="{3C17580D-C9B1-43BF-8F85-49C1CCDB2ACA}" srcOrd="1" destOrd="0" presId="urn:microsoft.com/office/officeart/2018/5/layout/IconCircleLabelList"/>
    <dgm:cxn modelId="{5B0049A8-F1FB-487A-88D8-FFB8D9D3C05F}" type="presParOf" srcId="{DC53B0EF-4F5E-41EE-B9B5-8218E030290D}" destId="{63482F37-D868-4417-B00E-D979F8DF344F}" srcOrd="2" destOrd="0" presId="urn:microsoft.com/office/officeart/2018/5/layout/IconCircleLabelList"/>
    <dgm:cxn modelId="{EA611EB7-D7A6-46CF-B400-48B5ED49D5CF}" type="presParOf" srcId="{DC53B0EF-4F5E-41EE-B9B5-8218E030290D}" destId="{52910C0B-B154-47C8-AA6A-068668293E9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C01F78-FFFF-4BFE-B319-5458A80004F5}" type="doc">
      <dgm:prSet loTypeId="urn:microsoft.com/office/officeart/2005/8/layout/hierarchy1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B25B9C2-52F9-4706-AE93-518905BCECF2}">
      <dgm:prSet/>
      <dgm:spPr/>
      <dgm:t>
        <a:bodyPr/>
        <a:lstStyle/>
        <a:p>
          <a:r>
            <a:rPr lang="en-US" dirty="0"/>
            <a:t>Bylaws, minutes, resolutions.</a:t>
          </a:r>
        </a:p>
      </dgm:t>
    </dgm:pt>
    <dgm:pt modelId="{D62762D5-4B2E-4A26-B448-447554D75986}" type="parTrans" cxnId="{2209AEC3-A69A-4BAB-A3FD-69E945C21BBD}">
      <dgm:prSet/>
      <dgm:spPr/>
      <dgm:t>
        <a:bodyPr/>
        <a:lstStyle/>
        <a:p>
          <a:endParaRPr lang="en-US"/>
        </a:p>
      </dgm:t>
    </dgm:pt>
    <dgm:pt modelId="{18556E33-2766-4B0D-ACEA-005875D5AEC9}" type="sibTrans" cxnId="{2209AEC3-A69A-4BAB-A3FD-69E945C21BBD}">
      <dgm:prSet/>
      <dgm:spPr/>
      <dgm:t>
        <a:bodyPr/>
        <a:lstStyle/>
        <a:p>
          <a:endParaRPr lang="en-US"/>
        </a:p>
      </dgm:t>
    </dgm:pt>
    <dgm:pt modelId="{CF254472-DCF5-430C-A9D7-70AF1E3AE833}">
      <dgm:prSet/>
      <dgm:spPr/>
      <dgm:t>
        <a:bodyPr/>
        <a:lstStyle/>
        <a:p>
          <a:r>
            <a:rPr lang="en-US"/>
            <a:t>Safe, accessible, and organized.</a:t>
          </a:r>
        </a:p>
      </dgm:t>
    </dgm:pt>
    <dgm:pt modelId="{89264716-B6DA-474A-98BC-8CC769191530}" type="parTrans" cxnId="{AD819ACA-9869-411B-B9A9-55DF2E811FFE}">
      <dgm:prSet/>
      <dgm:spPr/>
      <dgm:t>
        <a:bodyPr/>
        <a:lstStyle/>
        <a:p>
          <a:endParaRPr lang="en-US"/>
        </a:p>
      </dgm:t>
    </dgm:pt>
    <dgm:pt modelId="{E57ED926-811A-4D3A-836C-319290D4607D}" type="sibTrans" cxnId="{AD819ACA-9869-411B-B9A9-55DF2E811FFE}">
      <dgm:prSet/>
      <dgm:spPr/>
      <dgm:t>
        <a:bodyPr/>
        <a:lstStyle/>
        <a:p>
          <a:endParaRPr lang="en-US"/>
        </a:p>
      </dgm:t>
    </dgm:pt>
    <dgm:pt modelId="{CBC2DD07-5E8B-F940-B64B-A21B7A1A267B}" type="pres">
      <dgm:prSet presAssocID="{B0C01F78-FFFF-4BFE-B319-5458A80004F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1CB0CDE-3D09-D541-8404-DF6D4652B623}" type="pres">
      <dgm:prSet presAssocID="{BB25B9C2-52F9-4706-AE93-518905BCECF2}" presName="hierRoot1" presStyleCnt="0"/>
      <dgm:spPr/>
    </dgm:pt>
    <dgm:pt modelId="{A3E0B898-2C19-EB46-80E3-3A2D72FA107F}" type="pres">
      <dgm:prSet presAssocID="{BB25B9C2-52F9-4706-AE93-518905BCECF2}" presName="composite" presStyleCnt="0"/>
      <dgm:spPr/>
    </dgm:pt>
    <dgm:pt modelId="{1B022093-D644-1F46-A606-FD4483B1F2DE}" type="pres">
      <dgm:prSet presAssocID="{BB25B9C2-52F9-4706-AE93-518905BCECF2}" presName="background" presStyleLbl="node0" presStyleIdx="0" presStyleCnt="2"/>
      <dgm:spPr/>
    </dgm:pt>
    <dgm:pt modelId="{02D9F951-3780-1643-A061-143606F4A679}" type="pres">
      <dgm:prSet presAssocID="{BB25B9C2-52F9-4706-AE93-518905BCECF2}" presName="text" presStyleLbl="fgAcc0" presStyleIdx="0" presStyleCnt="2">
        <dgm:presLayoutVars>
          <dgm:chPref val="3"/>
        </dgm:presLayoutVars>
      </dgm:prSet>
      <dgm:spPr/>
    </dgm:pt>
    <dgm:pt modelId="{0A64BA58-365F-3145-8350-10BA0D05D1EC}" type="pres">
      <dgm:prSet presAssocID="{BB25B9C2-52F9-4706-AE93-518905BCECF2}" presName="hierChild2" presStyleCnt="0"/>
      <dgm:spPr/>
    </dgm:pt>
    <dgm:pt modelId="{B4F1C3CE-41B8-954A-B1E4-8B588EA0151F}" type="pres">
      <dgm:prSet presAssocID="{CF254472-DCF5-430C-A9D7-70AF1E3AE833}" presName="hierRoot1" presStyleCnt="0"/>
      <dgm:spPr/>
    </dgm:pt>
    <dgm:pt modelId="{1E9F62E2-D08F-4947-A202-7604AF03A008}" type="pres">
      <dgm:prSet presAssocID="{CF254472-DCF5-430C-A9D7-70AF1E3AE833}" presName="composite" presStyleCnt="0"/>
      <dgm:spPr/>
    </dgm:pt>
    <dgm:pt modelId="{5469AB94-DAE5-144A-BAD0-8A6CE22D41F2}" type="pres">
      <dgm:prSet presAssocID="{CF254472-DCF5-430C-A9D7-70AF1E3AE833}" presName="background" presStyleLbl="node0" presStyleIdx="1" presStyleCnt="2"/>
      <dgm:spPr/>
    </dgm:pt>
    <dgm:pt modelId="{2C8AB669-2AE6-B641-AD9B-CCEA4658EF8F}" type="pres">
      <dgm:prSet presAssocID="{CF254472-DCF5-430C-A9D7-70AF1E3AE833}" presName="text" presStyleLbl="fgAcc0" presStyleIdx="1" presStyleCnt="2">
        <dgm:presLayoutVars>
          <dgm:chPref val="3"/>
        </dgm:presLayoutVars>
      </dgm:prSet>
      <dgm:spPr/>
    </dgm:pt>
    <dgm:pt modelId="{C2956310-734F-BE4F-8B7A-E1992B408912}" type="pres">
      <dgm:prSet presAssocID="{CF254472-DCF5-430C-A9D7-70AF1E3AE833}" presName="hierChild2" presStyleCnt="0"/>
      <dgm:spPr/>
    </dgm:pt>
  </dgm:ptLst>
  <dgm:cxnLst>
    <dgm:cxn modelId="{F5F8BF15-2CCE-F543-8750-187B1606BB51}" type="presOf" srcId="{B0C01F78-FFFF-4BFE-B319-5458A80004F5}" destId="{CBC2DD07-5E8B-F940-B64B-A21B7A1A267B}" srcOrd="0" destOrd="0" presId="urn:microsoft.com/office/officeart/2005/8/layout/hierarchy1"/>
    <dgm:cxn modelId="{2DE06D4E-5CDA-474D-85AD-0E4B762C2FDC}" type="presOf" srcId="{BB25B9C2-52F9-4706-AE93-518905BCECF2}" destId="{02D9F951-3780-1643-A061-143606F4A679}" srcOrd="0" destOrd="0" presId="urn:microsoft.com/office/officeart/2005/8/layout/hierarchy1"/>
    <dgm:cxn modelId="{28B8527F-59F5-A840-B8B8-7DE8ABEAE80B}" type="presOf" srcId="{CF254472-DCF5-430C-A9D7-70AF1E3AE833}" destId="{2C8AB669-2AE6-B641-AD9B-CCEA4658EF8F}" srcOrd="0" destOrd="0" presId="urn:microsoft.com/office/officeart/2005/8/layout/hierarchy1"/>
    <dgm:cxn modelId="{2209AEC3-A69A-4BAB-A3FD-69E945C21BBD}" srcId="{B0C01F78-FFFF-4BFE-B319-5458A80004F5}" destId="{BB25B9C2-52F9-4706-AE93-518905BCECF2}" srcOrd="0" destOrd="0" parTransId="{D62762D5-4B2E-4A26-B448-447554D75986}" sibTransId="{18556E33-2766-4B0D-ACEA-005875D5AEC9}"/>
    <dgm:cxn modelId="{AD819ACA-9869-411B-B9A9-55DF2E811FFE}" srcId="{B0C01F78-FFFF-4BFE-B319-5458A80004F5}" destId="{CF254472-DCF5-430C-A9D7-70AF1E3AE833}" srcOrd="1" destOrd="0" parTransId="{89264716-B6DA-474A-98BC-8CC769191530}" sibTransId="{E57ED926-811A-4D3A-836C-319290D4607D}"/>
    <dgm:cxn modelId="{B6317D4F-7102-404C-8184-A2EFF6EAA0DB}" type="presParOf" srcId="{CBC2DD07-5E8B-F940-B64B-A21B7A1A267B}" destId="{D1CB0CDE-3D09-D541-8404-DF6D4652B623}" srcOrd="0" destOrd="0" presId="urn:microsoft.com/office/officeart/2005/8/layout/hierarchy1"/>
    <dgm:cxn modelId="{983A86A7-A3BD-DA41-BAB4-7CFF4BDDE588}" type="presParOf" srcId="{D1CB0CDE-3D09-D541-8404-DF6D4652B623}" destId="{A3E0B898-2C19-EB46-80E3-3A2D72FA107F}" srcOrd="0" destOrd="0" presId="urn:microsoft.com/office/officeart/2005/8/layout/hierarchy1"/>
    <dgm:cxn modelId="{B32D56E6-97B4-D64D-BAEC-A615AF48A68C}" type="presParOf" srcId="{A3E0B898-2C19-EB46-80E3-3A2D72FA107F}" destId="{1B022093-D644-1F46-A606-FD4483B1F2DE}" srcOrd="0" destOrd="0" presId="urn:microsoft.com/office/officeart/2005/8/layout/hierarchy1"/>
    <dgm:cxn modelId="{4403A212-FA16-924D-B8F5-D0B2D3DA25F8}" type="presParOf" srcId="{A3E0B898-2C19-EB46-80E3-3A2D72FA107F}" destId="{02D9F951-3780-1643-A061-143606F4A679}" srcOrd="1" destOrd="0" presId="urn:microsoft.com/office/officeart/2005/8/layout/hierarchy1"/>
    <dgm:cxn modelId="{8E8B7395-B2EC-DF47-9F9B-B886A4DCA497}" type="presParOf" srcId="{D1CB0CDE-3D09-D541-8404-DF6D4652B623}" destId="{0A64BA58-365F-3145-8350-10BA0D05D1EC}" srcOrd="1" destOrd="0" presId="urn:microsoft.com/office/officeart/2005/8/layout/hierarchy1"/>
    <dgm:cxn modelId="{05D2EA84-2237-644B-AE40-4D3F5B87031B}" type="presParOf" srcId="{CBC2DD07-5E8B-F940-B64B-A21B7A1A267B}" destId="{B4F1C3CE-41B8-954A-B1E4-8B588EA0151F}" srcOrd="1" destOrd="0" presId="urn:microsoft.com/office/officeart/2005/8/layout/hierarchy1"/>
    <dgm:cxn modelId="{82A87C92-08F3-CD49-AB64-4C7425105D7C}" type="presParOf" srcId="{B4F1C3CE-41B8-954A-B1E4-8B588EA0151F}" destId="{1E9F62E2-D08F-4947-A202-7604AF03A008}" srcOrd="0" destOrd="0" presId="urn:microsoft.com/office/officeart/2005/8/layout/hierarchy1"/>
    <dgm:cxn modelId="{447A5AA8-B423-B045-BE5B-D95371712F0F}" type="presParOf" srcId="{1E9F62E2-D08F-4947-A202-7604AF03A008}" destId="{5469AB94-DAE5-144A-BAD0-8A6CE22D41F2}" srcOrd="0" destOrd="0" presId="urn:microsoft.com/office/officeart/2005/8/layout/hierarchy1"/>
    <dgm:cxn modelId="{CE858493-A4B0-8A49-B415-9018451E3198}" type="presParOf" srcId="{1E9F62E2-D08F-4947-A202-7604AF03A008}" destId="{2C8AB669-2AE6-B641-AD9B-CCEA4658EF8F}" srcOrd="1" destOrd="0" presId="urn:microsoft.com/office/officeart/2005/8/layout/hierarchy1"/>
    <dgm:cxn modelId="{C4CD67D8-D4D4-434F-B363-CC8A27CF8371}" type="presParOf" srcId="{B4F1C3CE-41B8-954A-B1E4-8B588EA0151F}" destId="{C2956310-734F-BE4F-8B7A-E1992B40891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F3D9FD-9305-4DEF-9E9A-2E3173578F9C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4F3A0D7-6715-41C4-A5E8-46B0D91B1259}">
      <dgm:prSet/>
      <dgm:spPr/>
      <dgm:t>
        <a:bodyPr/>
        <a:lstStyle/>
        <a:p>
          <a:r>
            <a:rPr lang="en-US"/>
            <a:t>Add events with RSVP options.</a:t>
          </a:r>
        </a:p>
      </dgm:t>
    </dgm:pt>
    <dgm:pt modelId="{1F789B17-6AA9-4458-A188-ADAB5148DBA2}" type="parTrans" cxnId="{D30B613C-F1E6-46E6-913A-ACAD04C2870F}">
      <dgm:prSet/>
      <dgm:spPr/>
      <dgm:t>
        <a:bodyPr/>
        <a:lstStyle/>
        <a:p>
          <a:endParaRPr lang="en-US"/>
        </a:p>
      </dgm:t>
    </dgm:pt>
    <dgm:pt modelId="{05CFD25E-8F75-4F9E-96DD-83FB043EC0EA}" type="sibTrans" cxnId="{D30B613C-F1E6-46E6-913A-ACAD04C2870F}">
      <dgm:prSet/>
      <dgm:spPr/>
      <dgm:t>
        <a:bodyPr/>
        <a:lstStyle/>
        <a:p>
          <a:endParaRPr lang="en-US"/>
        </a:p>
      </dgm:t>
    </dgm:pt>
    <dgm:pt modelId="{45BA71D8-B5F3-4EB7-8E97-1B2585430F21}">
      <dgm:prSet/>
      <dgm:spPr/>
      <dgm:t>
        <a:bodyPr/>
        <a:lstStyle/>
        <a:p>
          <a:r>
            <a:rPr lang="en-US"/>
            <a:t>Auto reminders and calendar integration.</a:t>
          </a:r>
        </a:p>
      </dgm:t>
    </dgm:pt>
    <dgm:pt modelId="{BE59A0A4-F905-4005-BA23-C50DC503EC19}" type="parTrans" cxnId="{B03FE1F1-C4B8-46A8-B08E-7E11E00F9A44}">
      <dgm:prSet/>
      <dgm:spPr/>
      <dgm:t>
        <a:bodyPr/>
        <a:lstStyle/>
        <a:p>
          <a:endParaRPr lang="en-US"/>
        </a:p>
      </dgm:t>
    </dgm:pt>
    <dgm:pt modelId="{80536392-0F7A-469E-8482-6AA0C3EF399E}" type="sibTrans" cxnId="{B03FE1F1-C4B8-46A8-B08E-7E11E00F9A44}">
      <dgm:prSet/>
      <dgm:spPr/>
      <dgm:t>
        <a:bodyPr/>
        <a:lstStyle/>
        <a:p>
          <a:endParaRPr lang="en-US"/>
        </a:p>
      </dgm:t>
    </dgm:pt>
    <dgm:pt modelId="{74081A36-D707-47E2-989F-577D46C26283}" type="pres">
      <dgm:prSet presAssocID="{82F3D9FD-9305-4DEF-9E9A-2E3173578F9C}" presName="root" presStyleCnt="0">
        <dgm:presLayoutVars>
          <dgm:dir/>
          <dgm:resizeHandles val="exact"/>
        </dgm:presLayoutVars>
      </dgm:prSet>
      <dgm:spPr/>
    </dgm:pt>
    <dgm:pt modelId="{C80C859E-1739-4D7B-AF94-A7D724C8DFE7}" type="pres">
      <dgm:prSet presAssocID="{04F3A0D7-6715-41C4-A5E8-46B0D91B1259}" presName="compNode" presStyleCnt="0"/>
      <dgm:spPr/>
    </dgm:pt>
    <dgm:pt modelId="{366698A1-1E15-4451-BEBD-4C770028CD64}" type="pres">
      <dgm:prSet presAssocID="{04F3A0D7-6715-41C4-A5E8-46B0D91B125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9B046631-1994-4675-AD6A-82444F617A83}" type="pres">
      <dgm:prSet presAssocID="{04F3A0D7-6715-41C4-A5E8-46B0D91B1259}" presName="spaceRect" presStyleCnt="0"/>
      <dgm:spPr/>
    </dgm:pt>
    <dgm:pt modelId="{0AF8B258-EE2C-40FE-9554-D8518509FC3F}" type="pres">
      <dgm:prSet presAssocID="{04F3A0D7-6715-41C4-A5E8-46B0D91B1259}" presName="textRect" presStyleLbl="revTx" presStyleIdx="0" presStyleCnt="2">
        <dgm:presLayoutVars>
          <dgm:chMax val="1"/>
          <dgm:chPref val="1"/>
        </dgm:presLayoutVars>
      </dgm:prSet>
      <dgm:spPr/>
    </dgm:pt>
    <dgm:pt modelId="{E46D665F-8D04-447E-AF78-0AC86B36B74D}" type="pres">
      <dgm:prSet presAssocID="{05CFD25E-8F75-4F9E-96DD-83FB043EC0EA}" presName="sibTrans" presStyleCnt="0"/>
      <dgm:spPr/>
    </dgm:pt>
    <dgm:pt modelId="{0B8F4D24-5A44-41A2-80DD-E1C0B93B9E4F}" type="pres">
      <dgm:prSet presAssocID="{45BA71D8-B5F3-4EB7-8E97-1B2585430F21}" presName="compNode" presStyleCnt="0"/>
      <dgm:spPr/>
    </dgm:pt>
    <dgm:pt modelId="{BFB55B34-EB9C-43C6-88D3-ED45A3158091}" type="pres">
      <dgm:prSet presAssocID="{45BA71D8-B5F3-4EB7-8E97-1B2585430F2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A46DD135-5B75-4448-9F98-F06979A1E9E2}" type="pres">
      <dgm:prSet presAssocID="{45BA71D8-B5F3-4EB7-8E97-1B2585430F21}" presName="spaceRect" presStyleCnt="0"/>
      <dgm:spPr/>
    </dgm:pt>
    <dgm:pt modelId="{95E15496-BE7E-42EA-B72F-C2D7B8CFC936}" type="pres">
      <dgm:prSet presAssocID="{45BA71D8-B5F3-4EB7-8E97-1B2585430F2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8894B08-9681-47E8-ACEC-BCA1BB511FF7}" type="presOf" srcId="{04F3A0D7-6715-41C4-A5E8-46B0D91B1259}" destId="{0AF8B258-EE2C-40FE-9554-D8518509FC3F}" srcOrd="0" destOrd="0" presId="urn:microsoft.com/office/officeart/2018/2/layout/IconLabelList"/>
    <dgm:cxn modelId="{D30B613C-F1E6-46E6-913A-ACAD04C2870F}" srcId="{82F3D9FD-9305-4DEF-9E9A-2E3173578F9C}" destId="{04F3A0D7-6715-41C4-A5E8-46B0D91B1259}" srcOrd="0" destOrd="0" parTransId="{1F789B17-6AA9-4458-A188-ADAB5148DBA2}" sibTransId="{05CFD25E-8F75-4F9E-96DD-83FB043EC0EA}"/>
    <dgm:cxn modelId="{389A84A2-F328-496E-9932-9E5AAB5C1B06}" type="presOf" srcId="{82F3D9FD-9305-4DEF-9E9A-2E3173578F9C}" destId="{74081A36-D707-47E2-989F-577D46C26283}" srcOrd="0" destOrd="0" presId="urn:microsoft.com/office/officeart/2018/2/layout/IconLabelList"/>
    <dgm:cxn modelId="{B03FE1F1-C4B8-46A8-B08E-7E11E00F9A44}" srcId="{82F3D9FD-9305-4DEF-9E9A-2E3173578F9C}" destId="{45BA71D8-B5F3-4EB7-8E97-1B2585430F21}" srcOrd="1" destOrd="0" parTransId="{BE59A0A4-F905-4005-BA23-C50DC503EC19}" sibTransId="{80536392-0F7A-469E-8482-6AA0C3EF399E}"/>
    <dgm:cxn modelId="{EDC586FB-707C-4469-BCB3-08C8E5CA5F7C}" type="presOf" srcId="{45BA71D8-B5F3-4EB7-8E97-1B2585430F21}" destId="{95E15496-BE7E-42EA-B72F-C2D7B8CFC936}" srcOrd="0" destOrd="0" presId="urn:microsoft.com/office/officeart/2018/2/layout/IconLabelList"/>
    <dgm:cxn modelId="{7B6E0A4E-D10C-4F75-89AE-20AD04AAC5D6}" type="presParOf" srcId="{74081A36-D707-47E2-989F-577D46C26283}" destId="{C80C859E-1739-4D7B-AF94-A7D724C8DFE7}" srcOrd="0" destOrd="0" presId="urn:microsoft.com/office/officeart/2018/2/layout/IconLabelList"/>
    <dgm:cxn modelId="{4A22E32B-9827-4CCA-ABED-09D9B99E7E86}" type="presParOf" srcId="{C80C859E-1739-4D7B-AF94-A7D724C8DFE7}" destId="{366698A1-1E15-4451-BEBD-4C770028CD64}" srcOrd="0" destOrd="0" presId="urn:microsoft.com/office/officeart/2018/2/layout/IconLabelList"/>
    <dgm:cxn modelId="{5C0A38DD-1C6F-4104-97D5-3EA356D965B5}" type="presParOf" srcId="{C80C859E-1739-4D7B-AF94-A7D724C8DFE7}" destId="{9B046631-1994-4675-AD6A-82444F617A83}" srcOrd="1" destOrd="0" presId="urn:microsoft.com/office/officeart/2018/2/layout/IconLabelList"/>
    <dgm:cxn modelId="{D096D7A3-B052-4266-B39A-3B5BC2B367EC}" type="presParOf" srcId="{C80C859E-1739-4D7B-AF94-A7D724C8DFE7}" destId="{0AF8B258-EE2C-40FE-9554-D8518509FC3F}" srcOrd="2" destOrd="0" presId="urn:microsoft.com/office/officeart/2018/2/layout/IconLabelList"/>
    <dgm:cxn modelId="{B46723B2-BE84-4AB4-8882-C4AE5F83818D}" type="presParOf" srcId="{74081A36-D707-47E2-989F-577D46C26283}" destId="{E46D665F-8D04-447E-AF78-0AC86B36B74D}" srcOrd="1" destOrd="0" presId="urn:microsoft.com/office/officeart/2018/2/layout/IconLabelList"/>
    <dgm:cxn modelId="{2CBB7F8C-179A-4377-895E-061A1BDD3EDD}" type="presParOf" srcId="{74081A36-D707-47E2-989F-577D46C26283}" destId="{0B8F4D24-5A44-41A2-80DD-E1C0B93B9E4F}" srcOrd="2" destOrd="0" presId="urn:microsoft.com/office/officeart/2018/2/layout/IconLabelList"/>
    <dgm:cxn modelId="{EE193811-915E-4FBB-A797-2018AE9EF7E8}" type="presParOf" srcId="{0B8F4D24-5A44-41A2-80DD-E1C0B93B9E4F}" destId="{BFB55B34-EB9C-43C6-88D3-ED45A3158091}" srcOrd="0" destOrd="0" presId="urn:microsoft.com/office/officeart/2018/2/layout/IconLabelList"/>
    <dgm:cxn modelId="{EAAAFA89-7F76-4227-8DB0-A4EA47020951}" type="presParOf" srcId="{0B8F4D24-5A44-41A2-80DD-E1C0B93B9E4F}" destId="{A46DD135-5B75-4448-9F98-F06979A1E9E2}" srcOrd="1" destOrd="0" presId="urn:microsoft.com/office/officeart/2018/2/layout/IconLabelList"/>
    <dgm:cxn modelId="{0917CDED-CC94-470C-B794-55BCF3CCF84A}" type="presParOf" srcId="{0B8F4D24-5A44-41A2-80DD-E1C0B93B9E4F}" destId="{95E15496-BE7E-42EA-B72F-C2D7B8CFC93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AFD391-C184-45AA-847E-A5779892136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0E5BBC0-8421-489E-AAF5-770F8F045071}">
      <dgm:prSet/>
      <dgm:spPr/>
      <dgm:t>
        <a:bodyPr/>
        <a:lstStyle/>
        <a:p>
          <a:pPr>
            <a:defRPr cap="all"/>
          </a:pPr>
          <a:r>
            <a:rPr lang="en-US"/>
            <a:t>Use subject lines that make sense.</a:t>
          </a:r>
        </a:p>
      </dgm:t>
    </dgm:pt>
    <dgm:pt modelId="{21A6B6C0-3283-4776-9E9D-58913ABBA3A8}" type="parTrans" cxnId="{0FD33A05-0A32-417F-86FB-CED37485BCCF}">
      <dgm:prSet/>
      <dgm:spPr/>
      <dgm:t>
        <a:bodyPr/>
        <a:lstStyle/>
        <a:p>
          <a:endParaRPr lang="en-US"/>
        </a:p>
      </dgm:t>
    </dgm:pt>
    <dgm:pt modelId="{87281B92-0D1C-4419-AC92-E83B5534A835}" type="sibTrans" cxnId="{0FD33A05-0A32-417F-86FB-CED37485BCCF}">
      <dgm:prSet/>
      <dgm:spPr/>
      <dgm:t>
        <a:bodyPr/>
        <a:lstStyle/>
        <a:p>
          <a:endParaRPr lang="en-US"/>
        </a:p>
      </dgm:t>
    </dgm:pt>
    <dgm:pt modelId="{BC80EA4A-2843-44E3-A442-C063860A4935}">
      <dgm:prSet/>
      <dgm:spPr/>
      <dgm:t>
        <a:bodyPr/>
        <a:lstStyle/>
        <a:p>
          <a:pPr>
            <a:defRPr cap="all"/>
          </a:pPr>
          <a:r>
            <a:rPr lang="en-US"/>
            <a:t>Stick to plain language.</a:t>
          </a:r>
        </a:p>
      </dgm:t>
    </dgm:pt>
    <dgm:pt modelId="{DE03D762-A3E4-4B0D-BCAD-A1DACF078739}" type="parTrans" cxnId="{6A34946E-BEB7-4375-B9FF-AF139F6EFD19}">
      <dgm:prSet/>
      <dgm:spPr/>
      <dgm:t>
        <a:bodyPr/>
        <a:lstStyle/>
        <a:p>
          <a:endParaRPr lang="en-US"/>
        </a:p>
      </dgm:t>
    </dgm:pt>
    <dgm:pt modelId="{FB0F9FE3-7652-4679-BA6A-3B096DBB0C13}" type="sibTrans" cxnId="{6A34946E-BEB7-4375-B9FF-AF139F6EFD19}">
      <dgm:prSet/>
      <dgm:spPr/>
      <dgm:t>
        <a:bodyPr/>
        <a:lstStyle/>
        <a:p>
          <a:endParaRPr lang="en-US"/>
        </a:p>
      </dgm:t>
    </dgm:pt>
    <dgm:pt modelId="{EF3E49EB-F76F-47D2-A0D5-EC702E05FAA8}">
      <dgm:prSet/>
      <dgm:spPr/>
      <dgm:t>
        <a:bodyPr/>
        <a:lstStyle/>
        <a:p>
          <a:pPr>
            <a:defRPr cap="all"/>
          </a:pPr>
          <a:r>
            <a:rPr lang="en-US"/>
            <a:t>Schedule regular touchpoints.</a:t>
          </a:r>
        </a:p>
      </dgm:t>
    </dgm:pt>
    <dgm:pt modelId="{D0D252BF-ADE1-4BF9-8C43-4A85FE33B3E1}" type="parTrans" cxnId="{FF1EBC9B-F40B-4BB0-A398-7FC5CC18E940}">
      <dgm:prSet/>
      <dgm:spPr/>
      <dgm:t>
        <a:bodyPr/>
        <a:lstStyle/>
        <a:p>
          <a:endParaRPr lang="en-US"/>
        </a:p>
      </dgm:t>
    </dgm:pt>
    <dgm:pt modelId="{27372E64-BAB1-4CB4-84D8-FA91C8598E66}" type="sibTrans" cxnId="{FF1EBC9B-F40B-4BB0-A398-7FC5CC18E940}">
      <dgm:prSet/>
      <dgm:spPr/>
      <dgm:t>
        <a:bodyPr/>
        <a:lstStyle/>
        <a:p>
          <a:endParaRPr lang="en-US"/>
        </a:p>
      </dgm:t>
    </dgm:pt>
    <dgm:pt modelId="{75D91CCC-E751-46CF-BCC2-2FD8591DB437}" type="pres">
      <dgm:prSet presAssocID="{74AFD391-C184-45AA-847E-A57798921364}" presName="root" presStyleCnt="0">
        <dgm:presLayoutVars>
          <dgm:dir/>
          <dgm:resizeHandles val="exact"/>
        </dgm:presLayoutVars>
      </dgm:prSet>
      <dgm:spPr/>
    </dgm:pt>
    <dgm:pt modelId="{918E1282-042F-40E4-839D-E29AF89423EE}" type="pres">
      <dgm:prSet presAssocID="{B0E5BBC0-8421-489E-AAF5-770F8F045071}" presName="compNode" presStyleCnt="0"/>
      <dgm:spPr/>
    </dgm:pt>
    <dgm:pt modelId="{999ED11A-F3A2-42EB-A611-AB8038381DAE}" type="pres">
      <dgm:prSet presAssocID="{B0E5BBC0-8421-489E-AAF5-770F8F045071}" presName="iconBgRect" presStyleLbl="bgShp" presStyleIdx="0" presStyleCnt="3"/>
      <dgm:spPr/>
    </dgm:pt>
    <dgm:pt modelId="{028A27B9-3AAC-46E8-8975-0E30C4A3AC2A}" type="pres">
      <dgm:prSet presAssocID="{B0E5BBC0-8421-489E-AAF5-770F8F04507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9788FB20-ED93-4CB2-A24E-C235BBE1B4C4}" type="pres">
      <dgm:prSet presAssocID="{B0E5BBC0-8421-489E-AAF5-770F8F045071}" presName="spaceRect" presStyleCnt="0"/>
      <dgm:spPr/>
    </dgm:pt>
    <dgm:pt modelId="{8F81086D-F87D-463B-A48B-D449F5D94681}" type="pres">
      <dgm:prSet presAssocID="{B0E5BBC0-8421-489E-AAF5-770F8F045071}" presName="textRect" presStyleLbl="revTx" presStyleIdx="0" presStyleCnt="3">
        <dgm:presLayoutVars>
          <dgm:chMax val="1"/>
          <dgm:chPref val="1"/>
        </dgm:presLayoutVars>
      </dgm:prSet>
      <dgm:spPr/>
    </dgm:pt>
    <dgm:pt modelId="{12E0B184-CAB6-4216-9951-FD6B64114563}" type="pres">
      <dgm:prSet presAssocID="{87281B92-0D1C-4419-AC92-E83B5534A835}" presName="sibTrans" presStyleCnt="0"/>
      <dgm:spPr/>
    </dgm:pt>
    <dgm:pt modelId="{9D5FA30C-08D0-4E90-A41A-8C31886637F9}" type="pres">
      <dgm:prSet presAssocID="{BC80EA4A-2843-44E3-A442-C063860A4935}" presName="compNode" presStyleCnt="0"/>
      <dgm:spPr/>
    </dgm:pt>
    <dgm:pt modelId="{2996E8CC-DF16-4B53-9EE4-D2D93C2A237B}" type="pres">
      <dgm:prSet presAssocID="{BC80EA4A-2843-44E3-A442-C063860A4935}" presName="iconBgRect" presStyleLbl="bgShp" presStyleIdx="1" presStyleCnt="3"/>
      <dgm:spPr/>
    </dgm:pt>
    <dgm:pt modelId="{F53F9357-8061-4A86-9B49-E18975AE5AAE}" type="pres">
      <dgm:prSet presAssocID="{BC80EA4A-2843-44E3-A442-C063860A493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940A2D82-E4AD-4343-BADD-45FBF342DFB4}" type="pres">
      <dgm:prSet presAssocID="{BC80EA4A-2843-44E3-A442-C063860A4935}" presName="spaceRect" presStyleCnt="0"/>
      <dgm:spPr/>
    </dgm:pt>
    <dgm:pt modelId="{26DC1004-5878-41DB-B3C7-212F90A1B3CE}" type="pres">
      <dgm:prSet presAssocID="{BC80EA4A-2843-44E3-A442-C063860A4935}" presName="textRect" presStyleLbl="revTx" presStyleIdx="1" presStyleCnt="3">
        <dgm:presLayoutVars>
          <dgm:chMax val="1"/>
          <dgm:chPref val="1"/>
        </dgm:presLayoutVars>
      </dgm:prSet>
      <dgm:spPr/>
    </dgm:pt>
    <dgm:pt modelId="{BEB230DD-8DC3-45B1-8E61-67DD92B39F56}" type="pres">
      <dgm:prSet presAssocID="{FB0F9FE3-7652-4679-BA6A-3B096DBB0C13}" presName="sibTrans" presStyleCnt="0"/>
      <dgm:spPr/>
    </dgm:pt>
    <dgm:pt modelId="{258C51DB-4427-4619-9D0C-C4112D5422C8}" type="pres">
      <dgm:prSet presAssocID="{EF3E49EB-F76F-47D2-A0D5-EC702E05FAA8}" presName="compNode" presStyleCnt="0"/>
      <dgm:spPr/>
    </dgm:pt>
    <dgm:pt modelId="{6A0C167C-1C73-4674-BB28-770A66AA1F8F}" type="pres">
      <dgm:prSet presAssocID="{EF3E49EB-F76F-47D2-A0D5-EC702E05FAA8}" presName="iconBgRect" presStyleLbl="bgShp" presStyleIdx="2" presStyleCnt="3"/>
      <dgm:spPr/>
    </dgm:pt>
    <dgm:pt modelId="{BFFFE800-1A28-4291-8CE9-EB7EFEFC3782}" type="pres">
      <dgm:prSet presAssocID="{EF3E49EB-F76F-47D2-A0D5-EC702E05FAA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81C15194-FEAE-4D9B-B125-CF63D6CF0E74}" type="pres">
      <dgm:prSet presAssocID="{EF3E49EB-F76F-47D2-A0D5-EC702E05FAA8}" presName="spaceRect" presStyleCnt="0"/>
      <dgm:spPr/>
    </dgm:pt>
    <dgm:pt modelId="{051E290F-0FD5-4267-83A1-F65493238E76}" type="pres">
      <dgm:prSet presAssocID="{EF3E49EB-F76F-47D2-A0D5-EC702E05FAA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FD33A05-0A32-417F-86FB-CED37485BCCF}" srcId="{74AFD391-C184-45AA-847E-A57798921364}" destId="{B0E5BBC0-8421-489E-AAF5-770F8F045071}" srcOrd="0" destOrd="0" parTransId="{21A6B6C0-3283-4776-9E9D-58913ABBA3A8}" sibTransId="{87281B92-0D1C-4419-AC92-E83B5534A835}"/>
    <dgm:cxn modelId="{128F4715-A208-4DB1-9368-DEF55D9BF932}" type="presOf" srcId="{74AFD391-C184-45AA-847E-A57798921364}" destId="{75D91CCC-E751-46CF-BCC2-2FD8591DB437}" srcOrd="0" destOrd="0" presId="urn:microsoft.com/office/officeart/2018/5/layout/IconCircleLabelList"/>
    <dgm:cxn modelId="{6A34946E-BEB7-4375-B9FF-AF139F6EFD19}" srcId="{74AFD391-C184-45AA-847E-A57798921364}" destId="{BC80EA4A-2843-44E3-A442-C063860A4935}" srcOrd="1" destOrd="0" parTransId="{DE03D762-A3E4-4B0D-BCAD-A1DACF078739}" sibTransId="{FB0F9FE3-7652-4679-BA6A-3B096DBB0C13}"/>
    <dgm:cxn modelId="{86374F7F-D951-4C53-AA6A-BAB76FE2CE6F}" type="presOf" srcId="{B0E5BBC0-8421-489E-AAF5-770F8F045071}" destId="{8F81086D-F87D-463B-A48B-D449F5D94681}" srcOrd="0" destOrd="0" presId="urn:microsoft.com/office/officeart/2018/5/layout/IconCircleLabelList"/>
    <dgm:cxn modelId="{FF1EBC9B-F40B-4BB0-A398-7FC5CC18E940}" srcId="{74AFD391-C184-45AA-847E-A57798921364}" destId="{EF3E49EB-F76F-47D2-A0D5-EC702E05FAA8}" srcOrd="2" destOrd="0" parTransId="{D0D252BF-ADE1-4BF9-8C43-4A85FE33B3E1}" sibTransId="{27372E64-BAB1-4CB4-84D8-FA91C8598E66}"/>
    <dgm:cxn modelId="{64E50AAC-F202-4AC7-8533-991DCDFD1776}" type="presOf" srcId="{EF3E49EB-F76F-47D2-A0D5-EC702E05FAA8}" destId="{051E290F-0FD5-4267-83A1-F65493238E76}" srcOrd="0" destOrd="0" presId="urn:microsoft.com/office/officeart/2018/5/layout/IconCircleLabelList"/>
    <dgm:cxn modelId="{39831FC6-95CE-4F1E-8190-D07947D4C888}" type="presOf" srcId="{BC80EA4A-2843-44E3-A442-C063860A4935}" destId="{26DC1004-5878-41DB-B3C7-212F90A1B3CE}" srcOrd="0" destOrd="0" presId="urn:microsoft.com/office/officeart/2018/5/layout/IconCircleLabelList"/>
    <dgm:cxn modelId="{72F3128C-86CB-43FB-B92A-9FBD33295947}" type="presParOf" srcId="{75D91CCC-E751-46CF-BCC2-2FD8591DB437}" destId="{918E1282-042F-40E4-839D-E29AF89423EE}" srcOrd="0" destOrd="0" presId="urn:microsoft.com/office/officeart/2018/5/layout/IconCircleLabelList"/>
    <dgm:cxn modelId="{59CB93B6-682D-447E-A114-DD2A2E303F6D}" type="presParOf" srcId="{918E1282-042F-40E4-839D-E29AF89423EE}" destId="{999ED11A-F3A2-42EB-A611-AB8038381DAE}" srcOrd="0" destOrd="0" presId="urn:microsoft.com/office/officeart/2018/5/layout/IconCircleLabelList"/>
    <dgm:cxn modelId="{809C11B0-8496-480C-A4A0-E4210440C95C}" type="presParOf" srcId="{918E1282-042F-40E4-839D-E29AF89423EE}" destId="{028A27B9-3AAC-46E8-8975-0E30C4A3AC2A}" srcOrd="1" destOrd="0" presId="urn:microsoft.com/office/officeart/2018/5/layout/IconCircleLabelList"/>
    <dgm:cxn modelId="{6E064801-A7FE-4AE6-B30B-9E896C4DB28A}" type="presParOf" srcId="{918E1282-042F-40E4-839D-E29AF89423EE}" destId="{9788FB20-ED93-4CB2-A24E-C235BBE1B4C4}" srcOrd="2" destOrd="0" presId="urn:microsoft.com/office/officeart/2018/5/layout/IconCircleLabelList"/>
    <dgm:cxn modelId="{C1E24CAC-ED86-47D9-B5E8-01B86E7CD570}" type="presParOf" srcId="{918E1282-042F-40E4-839D-E29AF89423EE}" destId="{8F81086D-F87D-463B-A48B-D449F5D94681}" srcOrd="3" destOrd="0" presId="urn:microsoft.com/office/officeart/2018/5/layout/IconCircleLabelList"/>
    <dgm:cxn modelId="{34120A4D-D3A6-413D-8313-0D388DD89B14}" type="presParOf" srcId="{75D91CCC-E751-46CF-BCC2-2FD8591DB437}" destId="{12E0B184-CAB6-4216-9951-FD6B64114563}" srcOrd="1" destOrd="0" presId="urn:microsoft.com/office/officeart/2018/5/layout/IconCircleLabelList"/>
    <dgm:cxn modelId="{B0ABFD76-C5F2-4C39-BF76-7FC62772E383}" type="presParOf" srcId="{75D91CCC-E751-46CF-BCC2-2FD8591DB437}" destId="{9D5FA30C-08D0-4E90-A41A-8C31886637F9}" srcOrd="2" destOrd="0" presId="urn:microsoft.com/office/officeart/2018/5/layout/IconCircleLabelList"/>
    <dgm:cxn modelId="{4A544787-CBF8-4870-A32E-7F2D24AED2A7}" type="presParOf" srcId="{9D5FA30C-08D0-4E90-A41A-8C31886637F9}" destId="{2996E8CC-DF16-4B53-9EE4-D2D93C2A237B}" srcOrd="0" destOrd="0" presId="urn:microsoft.com/office/officeart/2018/5/layout/IconCircleLabelList"/>
    <dgm:cxn modelId="{23EBA9BF-87F2-414B-91CB-344BEC6D4A4A}" type="presParOf" srcId="{9D5FA30C-08D0-4E90-A41A-8C31886637F9}" destId="{F53F9357-8061-4A86-9B49-E18975AE5AAE}" srcOrd="1" destOrd="0" presId="urn:microsoft.com/office/officeart/2018/5/layout/IconCircleLabelList"/>
    <dgm:cxn modelId="{D0C5E63B-DFCA-4E47-AD7B-CFA335EB2D44}" type="presParOf" srcId="{9D5FA30C-08D0-4E90-A41A-8C31886637F9}" destId="{940A2D82-E4AD-4343-BADD-45FBF342DFB4}" srcOrd="2" destOrd="0" presId="urn:microsoft.com/office/officeart/2018/5/layout/IconCircleLabelList"/>
    <dgm:cxn modelId="{EEC70797-2305-49DA-9A1C-25E9BA811AAD}" type="presParOf" srcId="{9D5FA30C-08D0-4E90-A41A-8C31886637F9}" destId="{26DC1004-5878-41DB-B3C7-212F90A1B3CE}" srcOrd="3" destOrd="0" presId="urn:microsoft.com/office/officeart/2018/5/layout/IconCircleLabelList"/>
    <dgm:cxn modelId="{E820CE4C-C42E-49B2-AFF4-5E436607D360}" type="presParOf" srcId="{75D91CCC-E751-46CF-BCC2-2FD8591DB437}" destId="{BEB230DD-8DC3-45B1-8E61-67DD92B39F56}" srcOrd="3" destOrd="0" presId="urn:microsoft.com/office/officeart/2018/5/layout/IconCircleLabelList"/>
    <dgm:cxn modelId="{57528175-7969-4E45-98F2-471925A7C97C}" type="presParOf" srcId="{75D91CCC-E751-46CF-BCC2-2FD8591DB437}" destId="{258C51DB-4427-4619-9D0C-C4112D5422C8}" srcOrd="4" destOrd="0" presId="urn:microsoft.com/office/officeart/2018/5/layout/IconCircleLabelList"/>
    <dgm:cxn modelId="{A2BA445C-1316-4BB2-87EB-9814E3B0A5C5}" type="presParOf" srcId="{258C51DB-4427-4619-9D0C-C4112D5422C8}" destId="{6A0C167C-1C73-4674-BB28-770A66AA1F8F}" srcOrd="0" destOrd="0" presId="urn:microsoft.com/office/officeart/2018/5/layout/IconCircleLabelList"/>
    <dgm:cxn modelId="{875B22B6-6BCC-4BAA-8141-A481A58C80C3}" type="presParOf" srcId="{258C51DB-4427-4619-9D0C-C4112D5422C8}" destId="{BFFFE800-1A28-4291-8CE9-EB7EFEFC3782}" srcOrd="1" destOrd="0" presId="urn:microsoft.com/office/officeart/2018/5/layout/IconCircleLabelList"/>
    <dgm:cxn modelId="{96F3C64B-55A7-4EA8-89D3-0234C5D1C1DD}" type="presParOf" srcId="{258C51DB-4427-4619-9D0C-C4112D5422C8}" destId="{81C15194-FEAE-4D9B-B125-CF63D6CF0E74}" srcOrd="2" destOrd="0" presId="urn:microsoft.com/office/officeart/2018/5/layout/IconCircleLabelList"/>
    <dgm:cxn modelId="{4D620735-2D8C-428A-8364-77843027C0BC}" type="presParOf" srcId="{258C51DB-4427-4619-9D0C-C4112D5422C8}" destId="{051E290F-0FD5-4267-83A1-F65493238E7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32975B-B70C-4B4B-8735-2E8D0ED13FDD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4D19F90-1998-474C-9A4B-E119384B1B81}">
      <dgm:prSet/>
      <dgm:spPr/>
      <dgm:t>
        <a:bodyPr/>
        <a:lstStyle/>
        <a:p>
          <a:pPr>
            <a:defRPr cap="all"/>
          </a:pPr>
          <a:r>
            <a:rPr lang="en-US"/>
            <a:t>Communicate like a person, not a policy.</a:t>
          </a:r>
        </a:p>
      </dgm:t>
    </dgm:pt>
    <dgm:pt modelId="{D1E4582A-A05C-4D25-898A-1B08E8A85836}" type="parTrans" cxnId="{AF98D443-8916-4865-BC6F-45C8464A1D39}">
      <dgm:prSet/>
      <dgm:spPr/>
      <dgm:t>
        <a:bodyPr/>
        <a:lstStyle/>
        <a:p>
          <a:endParaRPr lang="en-US"/>
        </a:p>
      </dgm:t>
    </dgm:pt>
    <dgm:pt modelId="{12A8EFB7-49C4-46DE-AE73-760BF3B6FC78}" type="sibTrans" cxnId="{AF98D443-8916-4865-BC6F-45C8464A1D39}">
      <dgm:prSet/>
      <dgm:spPr/>
      <dgm:t>
        <a:bodyPr/>
        <a:lstStyle/>
        <a:p>
          <a:endParaRPr lang="en-US"/>
        </a:p>
      </dgm:t>
    </dgm:pt>
    <dgm:pt modelId="{EAADA902-9DCF-4A8D-998C-549B70D85057}">
      <dgm:prSet/>
      <dgm:spPr/>
      <dgm:t>
        <a:bodyPr/>
        <a:lstStyle/>
        <a:p>
          <a:pPr>
            <a:defRPr cap="all"/>
          </a:pPr>
          <a:r>
            <a:rPr lang="en-US"/>
            <a:t>Pair digital tools with warmth.</a:t>
          </a:r>
        </a:p>
      </dgm:t>
    </dgm:pt>
    <dgm:pt modelId="{1ACCFCD4-10FC-456D-AD52-DC9709353CCA}" type="parTrans" cxnId="{0F6DA902-BFBB-48CE-802F-75B8D56AB3F1}">
      <dgm:prSet/>
      <dgm:spPr/>
      <dgm:t>
        <a:bodyPr/>
        <a:lstStyle/>
        <a:p>
          <a:endParaRPr lang="en-US"/>
        </a:p>
      </dgm:t>
    </dgm:pt>
    <dgm:pt modelId="{F7C8663B-341D-4C3B-9436-8C1658681941}" type="sibTrans" cxnId="{0F6DA902-BFBB-48CE-802F-75B8D56AB3F1}">
      <dgm:prSet/>
      <dgm:spPr/>
      <dgm:t>
        <a:bodyPr/>
        <a:lstStyle/>
        <a:p>
          <a:endParaRPr lang="en-US"/>
        </a:p>
      </dgm:t>
    </dgm:pt>
    <dgm:pt modelId="{93828835-4DFB-4625-B8D1-C4E0BC317EFF}" type="pres">
      <dgm:prSet presAssocID="{C132975B-B70C-4B4B-8735-2E8D0ED13FDD}" presName="root" presStyleCnt="0">
        <dgm:presLayoutVars>
          <dgm:dir/>
          <dgm:resizeHandles val="exact"/>
        </dgm:presLayoutVars>
      </dgm:prSet>
      <dgm:spPr/>
    </dgm:pt>
    <dgm:pt modelId="{C5BF14F6-3B4E-4583-8DAE-FCC686E157BF}" type="pres">
      <dgm:prSet presAssocID="{04D19F90-1998-474C-9A4B-E119384B1B81}" presName="compNode" presStyleCnt="0"/>
      <dgm:spPr/>
    </dgm:pt>
    <dgm:pt modelId="{EE62F44E-116E-47AE-8B66-74E3C1EBD22C}" type="pres">
      <dgm:prSet presAssocID="{04D19F90-1998-474C-9A4B-E119384B1B81}" presName="iconBgRect" presStyleLbl="bgShp" presStyleIdx="0" presStyleCnt="2"/>
      <dgm:spPr/>
    </dgm:pt>
    <dgm:pt modelId="{92C1B5ED-F1FA-47CE-8F1D-97562AD38984}" type="pres">
      <dgm:prSet presAssocID="{04D19F90-1998-474C-9A4B-E119384B1B8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12B39EFE-BBD1-45D8-9C07-6B6C2202C85B}" type="pres">
      <dgm:prSet presAssocID="{04D19F90-1998-474C-9A4B-E119384B1B81}" presName="spaceRect" presStyleCnt="0"/>
      <dgm:spPr/>
    </dgm:pt>
    <dgm:pt modelId="{63087CD8-66CC-4A0C-B116-0C01EAF727C5}" type="pres">
      <dgm:prSet presAssocID="{04D19F90-1998-474C-9A4B-E119384B1B81}" presName="textRect" presStyleLbl="revTx" presStyleIdx="0" presStyleCnt="2">
        <dgm:presLayoutVars>
          <dgm:chMax val="1"/>
          <dgm:chPref val="1"/>
        </dgm:presLayoutVars>
      </dgm:prSet>
      <dgm:spPr/>
    </dgm:pt>
    <dgm:pt modelId="{303ABAD1-13B5-4D70-A972-B6014BE0BB27}" type="pres">
      <dgm:prSet presAssocID="{12A8EFB7-49C4-46DE-AE73-760BF3B6FC78}" presName="sibTrans" presStyleCnt="0"/>
      <dgm:spPr/>
    </dgm:pt>
    <dgm:pt modelId="{50781A4C-B0CB-4258-9AFC-57A9EE7C8833}" type="pres">
      <dgm:prSet presAssocID="{EAADA902-9DCF-4A8D-998C-549B70D85057}" presName="compNode" presStyleCnt="0"/>
      <dgm:spPr/>
    </dgm:pt>
    <dgm:pt modelId="{BC538988-D72A-420C-84E8-0B1C11BBDCDF}" type="pres">
      <dgm:prSet presAssocID="{EAADA902-9DCF-4A8D-998C-549B70D85057}" presName="iconBgRect" presStyleLbl="bgShp" presStyleIdx="1" presStyleCnt="2"/>
      <dgm:spPr/>
    </dgm:pt>
    <dgm:pt modelId="{F502E68A-9632-42D2-AD6A-5AE89A33A6A4}" type="pres">
      <dgm:prSet presAssocID="{EAADA902-9DCF-4A8D-998C-549B70D8505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24B74CB4-F489-418E-9B50-882338AF1295}" type="pres">
      <dgm:prSet presAssocID="{EAADA902-9DCF-4A8D-998C-549B70D85057}" presName="spaceRect" presStyleCnt="0"/>
      <dgm:spPr/>
    </dgm:pt>
    <dgm:pt modelId="{240B5657-3223-4E7E-81C4-0DDB504EFA11}" type="pres">
      <dgm:prSet presAssocID="{EAADA902-9DCF-4A8D-998C-549B70D8505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F6DA902-BFBB-48CE-802F-75B8D56AB3F1}" srcId="{C132975B-B70C-4B4B-8735-2E8D0ED13FDD}" destId="{EAADA902-9DCF-4A8D-998C-549B70D85057}" srcOrd="1" destOrd="0" parTransId="{1ACCFCD4-10FC-456D-AD52-DC9709353CCA}" sibTransId="{F7C8663B-341D-4C3B-9436-8C1658681941}"/>
    <dgm:cxn modelId="{AF98D443-8916-4865-BC6F-45C8464A1D39}" srcId="{C132975B-B70C-4B4B-8735-2E8D0ED13FDD}" destId="{04D19F90-1998-474C-9A4B-E119384B1B81}" srcOrd="0" destOrd="0" parTransId="{D1E4582A-A05C-4D25-898A-1B08E8A85836}" sibTransId="{12A8EFB7-49C4-46DE-AE73-760BF3B6FC78}"/>
    <dgm:cxn modelId="{96C01C55-B1C6-4728-B865-A847B2392C06}" type="presOf" srcId="{04D19F90-1998-474C-9A4B-E119384B1B81}" destId="{63087CD8-66CC-4A0C-B116-0C01EAF727C5}" srcOrd="0" destOrd="0" presId="urn:microsoft.com/office/officeart/2018/5/layout/IconCircleLabelList"/>
    <dgm:cxn modelId="{B429F4B6-3987-4B0D-BF4E-1F0A4CA47AA3}" type="presOf" srcId="{EAADA902-9DCF-4A8D-998C-549B70D85057}" destId="{240B5657-3223-4E7E-81C4-0DDB504EFA11}" srcOrd="0" destOrd="0" presId="urn:microsoft.com/office/officeart/2018/5/layout/IconCircleLabelList"/>
    <dgm:cxn modelId="{7DCD03F9-67D5-4082-BA35-2E53A6D3AC45}" type="presOf" srcId="{C132975B-B70C-4B4B-8735-2E8D0ED13FDD}" destId="{93828835-4DFB-4625-B8D1-C4E0BC317EFF}" srcOrd="0" destOrd="0" presId="urn:microsoft.com/office/officeart/2018/5/layout/IconCircleLabelList"/>
    <dgm:cxn modelId="{AF89927E-3A85-4D33-8477-9D8FBFE53D0B}" type="presParOf" srcId="{93828835-4DFB-4625-B8D1-C4E0BC317EFF}" destId="{C5BF14F6-3B4E-4583-8DAE-FCC686E157BF}" srcOrd="0" destOrd="0" presId="urn:microsoft.com/office/officeart/2018/5/layout/IconCircleLabelList"/>
    <dgm:cxn modelId="{DBA47395-58AE-424B-98D6-88396247963E}" type="presParOf" srcId="{C5BF14F6-3B4E-4583-8DAE-FCC686E157BF}" destId="{EE62F44E-116E-47AE-8B66-74E3C1EBD22C}" srcOrd="0" destOrd="0" presId="urn:microsoft.com/office/officeart/2018/5/layout/IconCircleLabelList"/>
    <dgm:cxn modelId="{E092D293-3CA1-4B24-A02A-B7DFE19FD0C6}" type="presParOf" srcId="{C5BF14F6-3B4E-4583-8DAE-FCC686E157BF}" destId="{92C1B5ED-F1FA-47CE-8F1D-97562AD38984}" srcOrd="1" destOrd="0" presId="urn:microsoft.com/office/officeart/2018/5/layout/IconCircleLabelList"/>
    <dgm:cxn modelId="{155335FC-3558-4395-91AC-0F0F87143871}" type="presParOf" srcId="{C5BF14F6-3B4E-4583-8DAE-FCC686E157BF}" destId="{12B39EFE-BBD1-45D8-9C07-6B6C2202C85B}" srcOrd="2" destOrd="0" presId="urn:microsoft.com/office/officeart/2018/5/layout/IconCircleLabelList"/>
    <dgm:cxn modelId="{F044E56A-D300-4720-8BD7-C875B6DFE4EC}" type="presParOf" srcId="{C5BF14F6-3B4E-4583-8DAE-FCC686E157BF}" destId="{63087CD8-66CC-4A0C-B116-0C01EAF727C5}" srcOrd="3" destOrd="0" presId="urn:microsoft.com/office/officeart/2018/5/layout/IconCircleLabelList"/>
    <dgm:cxn modelId="{58F6B36D-8BBD-4D11-A6EA-11C18CB7573D}" type="presParOf" srcId="{93828835-4DFB-4625-B8D1-C4E0BC317EFF}" destId="{303ABAD1-13B5-4D70-A972-B6014BE0BB27}" srcOrd="1" destOrd="0" presId="urn:microsoft.com/office/officeart/2018/5/layout/IconCircleLabelList"/>
    <dgm:cxn modelId="{3B94FA40-C9AB-4526-85AA-0102BACB75D5}" type="presParOf" srcId="{93828835-4DFB-4625-B8D1-C4E0BC317EFF}" destId="{50781A4C-B0CB-4258-9AFC-57A9EE7C8833}" srcOrd="2" destOrd="0" presId="urn:microsoft.com/office/officeart/2018/5/layout/IconCircleLabelList"/>
    <dgm:cxn modelId="{12BCD46A-1D69-4C94-B069-8E2CFDCFAEA3}" type="presParOf" srcId="{50781A4C-B0CB-4258-9AFC-57A9EE7C8833}" destId="{BC538988-D72A-420C-84E8-0B1C11BBDCDF}" srcOrd="0" destOrd="0" presId="urn:microsoft.com/office/officeart/2018/5/layout/IconCircleLabelList"/>
    <dgm:cxn modelId="{9C0E792C-9DD8-467A-875A-E385349C481D}" type="presParOf" srcId="{50781A4C-B0CB-4258-9AFC-57A9EE7C8833}" destId="{F502E68A-9632-42D2-AD6A-5AE89A33A6A4}" srcOrd="1" destOrd="0" presId="urn:microsoft.com/office/officeart/2018/5/layout/IconCircleLabelList"/>
    <dgm:cxn modelId="{E42CDB6D-9DE1-4513-8056-3ED7C82F78E0}" type="presParOf" srcId="{50781A4C-B0CB-4258-9AFC-57A9EE7C8833}" destId="{24B74CB4-F489-418E-9B50-882338AF1295}" srcOrd="2" destOrd="0" presId="urn:microsoft.com/office/officeart/2018/5/layout/IconCircleLabelList"/>
    <dgm:cxn modelId="{C6EA45C4-15D0-4D6E-9178-05E29F1C9C26}" type="presParOf" srcId="{50781A4C-B0CB-4258-9AFC-57A9EE7C8833}" destId="{240B5657-3223-4E7E-81C4-0DDB504EFA1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5E275-6013-4745-92A2-2130A24421D5}">
      <dsp:nvSpPr>
        <dsp:cNvPr id="0" name=""/>
        <dsp:cNvSpPr/>
      </dsp:nvSpPr>
      <dsp:spPr>
        <a:xfrm>
          <a:off x="0" y="735468"/>
          <a:ext cx="109728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ABFA6-98E3-412F-AE37-2F76C8EA5108}">
      <dsp:nvSpPr>
        <dsp:cNvPr id="0" name=""/>
        <dsp:cNvSpPr/>
      </dsp:nvSpPr>
      <dsp:spPr>
        <a:xfrm>
          <a:off x="410731" y="1040971"/>
          <a:ext cx="746783" cy="746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C6EC3-3232-463D-861D-328D722B0D02}">
      <dsp:nvSpPr>
        <dsp:cNvPr id="0" name=""/>
        <dsp:cNvSpPr/>
      </dsp:nvSpPr>
      <dsp:spPr>
        <a:xfrm>
          <a:off x="1568246" y="735468"/>
          <a:ext cx="94045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Your role is more than admin—it's connection.</a:t>
          </a:r>
        </a:p>
      </dsp:txBody>
      <dsp:txXfrm>
        <a:off x="1568246" y="735468"/>
        <a:ext cx="9404553" cy="1357788"/>
      </dsp:txXfrm>
    </dsp:sp>
    <dsp:sp modelId="{3AAB935F-289D-442C-9258-CB1EC4170C3C}">
      <dsp:nvSpPr>
        <dsp:cNvPr id="0" name=""/>
        <dsp:cNvSpPr/>
      </dsp:nvSpPr>
      <dsp:spPr>
        <a:xfrm>
          <a:off x="0" y="2432705"/>
          <a:ext cx="10972800" cy="13577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75477-2286-4AAF-AA52-811259279FB0}">
      <dsp:nvSpPr>
        <dsp:cNvPr id="0" name=""/>
        <dsp:cNvSpPr/>
      </dsp:nvSpPr>
      <dsp:spPr>
        <a:xfrm>
          <a:off x="410731" y="2738207"/>
          <a:ext cx="746783" cy="7467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C9FAF-885E-45BE-BEF0-44F839561685}">
      <dsp:nvSpPr>
        <dsp:cNvPr id="0" name=""/>
        <dsp:cNvSpPr/>
      </dsp:nvSpPr>
      <dsp:spPr>
        <a:xfrm>
          <a:off x="1568246" y="2432705"/>
          <a:ext cx="9404553" cy="1357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right tools make communication consistent and simple.</a:t>
          </a:r>
        </a:p>
      </dsp:txBody>
      <dsp:txXfrm>
        <a:off x="1568246" y="2432705"/>
        <a:ext cx="9404553" cy="13577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2AE1E-666E-4DD1-82EE-E0B02834199B}">
      <dsp:nvSpPr>
        <dsp:cNvPr id="0" name=""/>
        <dsp:cNvSpPr/>
      </dsp:nvSpPr>
      <dsp:spPr>
        <a:xfrm>
          <a:off x="959850" y="983500"/>
          <a:ext cx="1454962" cy="1454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BBC29-756D-4F9C-B01E-CF0D052E3DC3}">
      <dsp:nvSpPr>
        <dsp:cNvPr id="0" name=""/>
        <dsp:cNvSpPr/>
      </dsp:nvSpPr>
      <dsp:spPr>
        <a:xfrm>
          <a:off x="70706" y="2822462"/>
          <a:ext cx="32332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What’s your favorite memory from lodge?</a:t>
          </a:r>
        </a:p>
      </dsp:txBody>
      <dsp:txXfrm>
        <a:off x="70706" y="2822462"/>
        <a:ext cx="3233249" cy="720000"/>
      </dsp:txXfrm>
    </dsp:sp>
    <dsp:sp modelId="{CCD1462C-35DD-4752-9950-42AC2A922358}">
      <dsp:nvSpPr>
        <dsp:cNvPr id="0" name=""/>
        <dsp:cNvSpPr/>
      </dsp:nvSpPr>
      <dsp:spPr>
        <a:xfrm>
          <a:off x="4758918" y="983500"/>
          <a:ext cx="1454962" cy="1454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BAC9B-2904-4120-B79E-C26C49B3B53F}">
      <dsp:nvSpPr>
        <dsp:cNvPr id="0" name=""/>
        <dsp:cNvSpPr/>
      </dsp:nvSpPr>
      <dsp:spPr>
        <a:xfrm>
          <a:off x="3869775" y="2822462"/>
          <a:ext cx="32332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keeps you from coming more often?</a:t>
          </a:r>
        </a:p>
      </dsp:txBody>
      <dsp:txXfrm>
        <a:off x="3869775" y="2822462"/>
        <a:ext cx="3233249" cy="720000"/>
      </dsp:txXfrm>
    </dsp:sp>
    <dsp:sp modelId="{AB47F108-08FA-4D32-9084-6A045B673156}">
      <dsp:nvSpPr>
        <dsp:cNvPr id="0" name=""/>
        <dsp:cNvSpPr/>
      </dsp:nvSpPr>
      <dsp:spPr>
        <a:xfrm>
          <a:off x="8557987" y="983500"/>
          <a:ext cx="1454962" cy="14549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1E136-40F6-4D0F-B92E-0A136A733E49}">
      <dsp:nvSpPr>
        <dsp:cNvPr id="0" name=""/>
        <dsp:cNvSpPr/>
      </dsp:nvSpPr>
      <dsp:spPr>
        <a:xfrm>
          <a:off x="7668843" y="2822462"/>
          <a:ext cx="323324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do you wish we did more of?</a:t>
          </a:r>
        </a:p>
      </dsp:txBody>
      <dsp:txXfrm>
        <a:off x="7668843" y="2822462"/>
        <a:ext cx="3233249" cy="720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4F6A2-9833-4E03-AFD2-F5800D198E40}">
      <dsp:nvSpPr>
        <dsp:cNvPr id="0" name=""/>
        <dsp:cNvSpPr/>
      </dsp:nvSpPr>
      <dsp:spPr>
        <a:xfrm>
          <a:off x="1976400" y="81200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CF91D-462D-4AC6-8033-604A07948055}">
      <dsp:nvSpPr>
        <dsp:cNvPr id="0" name=""/>
        <dsp:cNvSpPr/>
      </dsp:nvSpPr>
      <dsp:spPr>
        <a:xfrm>
          <a:off x="788400" y="2166706"/>
          <a:ext cx="4320000" cy="1977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MEMBER SERVICES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415-292-9180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memberservices@freemason.org</a:t>
          </a:r>
          <a:endParaRPr lang="en-US" sz="2000" kern="1200" dirty="0"/>
        </a:p>
      </dsp:txBody>
      <dsp:txXfrm>
        <a:off x="788400" y="2166706"/>
        <a:ext cx="4320000" cy="1977825"/>
      </dsp:txXfrm>
    </dsp:sp>
    <dsp:sp modelId="{221A621D-97E3-4672-8EDA-7487F214F32C}">
      <dsp:nvSpPr>
        <dsp:cNvPr id="0" name=""/>
        <dsp:cNvSpPr/>
      </dsp:nvSpPr>
      <dsp:spPr>
        <a:xfrm>
          <a:off x="7052400" y="91157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4F59B-A494-41D6-A700-19904A1C7542}">
      <dsp:nvSpPr>
        <dsp:cNvPr id="0" name=""/>
        <dsp:cNvSpPr/>
      </dsp:nvSpPr>
      <dsp:spPr>
        <a:xfrm>
          <a:off x="5864400" y="2196578"/>
          <a:ext cx="4320000" cy="1937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SECRETARY’S ASSOCIATION MEETINGS</a:t>
          </a:r>
        </a:p>
      </dsp:txBody>
      <dsp:txXfrm>
        <a:off x="5864400" y="2196578"/>
        <a:ext cx="4320000" cy="19379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DAC80-3B88-46A3-B3F3-C18779344AE5}">
      <dsp:nvSpPr>
        <dsp:cNvPr id="0" name=""/>
        <dsp:cNvSpPr/>
      </dsp:nvSpPr>
      <dsp:spPr>
        <a:xfrm>
          <a:off x="1976400" y="695887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B5B37-0515-4384-A004-EEA53E4BF723}">
      <dsp:nvSpPr>
        <dsp:cNvPr id="0" name=""/>
        <dsp:cNvSpPr/>
      </dsp:nvSpPr>
      <dsp:spPr>
        <a:xfrm>
          <a:off x="788400" y="311007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It’s your member engagement dashboard.</a:t>
          </a:r>
        </a:p>
      </dsp:txBody>
      <dsp:txXfrm>
        <a:off x="788400" y="3110075"/>
        <a:ext cx="4320000" cy="720000"/>
      </dsp:txXfrm>
    </dsp:sp>
    <dsp:sp modelId="{63149450-7CDD-4D53-A815-16526F0597E6}">
      <dsp:nvSpPr>
        <dsp:cNvPr id="0" name=""/>
        <dsp:cNvSpPr/>
      </dsp:nvSpPr>
      <dsp:spPr>
        <a:xfrm>
          <a:off x="7052400" y="695887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C9E26-D55C-4168-AB8D-3DD00F1D1BE8}">
      <dsp:nvSpPr>
        <dsp:cNvPr id="0" name=""/>
        <dsp:cNvSpPr/>
      </dsp:nvSpPr>
      <dsp:spPr>
        <a:xfrm>
          <a:off x="5864400" y="311007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All-in-one hub for events, messages, records.</a:t>
          </a:r>
        </a:p>
      </dsp:txBody>
      <dsp:txXfrm>
        <a:off x="5864400" y="3110075"/>
        <a:ext cx="432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81596-3F4F-40ED-81C2-AB05B3858BB0}">
      <dsp:nvSpPr>
        <dsp:cNvPr id="0" name=""/>
        <dsp:cNvSpPr/>
      </dsp:nvSpPr>
      <dsp:spPr>
        <a:xfrm>
          <a:off x="579602" y="953661"/>
          <a:ext cx="1447713" cy="144771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5A910-4A04-4B44-ACC8-BDEFB6F4395F}">
      <dsp:nvSpPr>
        <dsp:cNvPr id="0" name=""/>
        <dsp:cNvSpPr/>
      </dsp:nvSpPr>
      <dsp:spPr>
        <a:xfrm>
          <a:off x="888131" y="1262190"/>
          <a:ext cx="830655" cy="8306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EDAB4-A383-40B1-A9F9-29A37AF04876}">
      <dsp:nvSpPr>
        <dsp:cNvPr id="0" name=""/>
        <dsp:cNvSpPr/>
      </dsp:nvSpPr>
      <dsp:spPr>
        <a:xfrm>
          <a:off x="116808" y="2852301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Newsletter announcements</a:t>
          </a:r>
        </a:p>
      </dsp:txBody>
      <dsp:txXfrm>
        <a:off x="116808" y="2852301"/>
        <a:ext cx="2373300" cy="720000"/>
      </dsp:txXfrm>
    </dsp:sp>
    <dsp:sp modelId="{313AF5A8-7BC1-43D6-81B5-DC00666C60FB}">
      <dsp:nvSpPr>
        <dsp:cNvPr id="0" name=""/>
        <dsp:cNvSpPr/>
      </dsp:nvSpPr>
      <dsp:spPr>
        <a:xfrm>
          <a:off x="3368229" y="953661"/>
          <a:ext cx="1447713" cy="144771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694C7-753F-47DB-B2A8-0B0EB746C16D}">
      <dsp:nvSpPr>
        <dsp:cNvPr id="0" name=""/>
        <dsp:cNvSpPr/>
      </dsp:nvSpPr>
      <dsp:spPr>
        <a:xfrm>
          <a:off x="3676758" y="1262190"/>
          <a:ext cx="830655" cy="8306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9FE18-800F-4407-8671-8BE2D9218F80}">
      <dsp:nvSpPr>
        <dsp:cNvPr id="0" name=""/>
        <dsp:cNvSpPr/>
      </dsp:nvSpPr>
      <dsp:spPr>
        <a:xfrm>
          <a:off x="2905436" y="2852301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Surveys</a:t>
          </a:r>
        </a:p>
      </dsp:txBody>
      <dsp:txXfrm>
        <a:off x="2905436" y="2852301"/>
        <a:ext cx="2373300" cy="720000"/>
      </dsp:txXfrm>
    </dsp:sp>
    <dsp:sp modelId="{EF41D644-0634-4EA5-B009-EC74108857AD}">
      <dsp:nvSpPr>
        <dsp:cNvPr id="0" name=""/>
        <dsp:cNvSpPr/>
      </dsp:nvSpPr>
      <dsp:spPr>
        <a:xfrm>
          <a:off x="6156857" y="953661"/>
          <a:ext cx="1447713" cy="144771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A6A6E-8612-4086-AAED-461FD48E8190}">
      <dsp:nvSpPr>
        <dsp:cNvPr id="0" name=""/>
        <dsp:cNvSpPr/>
      </dsp:nvSpPr>
      <dsp:spPr>
        <a:xfrm>
          <a:off x="6465386" y="1262190"/>
          <a:ext cx="830655" cy="8306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8AB11A-4CFD-4B8A-A258-5915F5492BD2}">
      <dsp:nvSpPr>
        <dsp:cNvPr id="0" name=""/>
        <dsp:cNvSpPr/>
      </dsp:nvSpPr>
      <dsp:spPr>
        <a:xfrm>
          <a:off x="5694063" y="2852301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File vault</a:t>
          </a:r>
        </a:p>
      </dsp:txBody>
      <dsp:txXfrm>
        <a:off x="5694063" y="2852301"/>
        <a:ext cx="2373300" cy="720000"/>
      </dsp:txXfrm>
    </dsp:sp>
    <dsp:sp modelId="{C4D24844-8CEC-4533-8AE7-0EA1B22B324F}">
      <dsp:nvSpPr>
        <dsp:cNvPr id="0" name=""/>
        <dsp:cNvSpPr/>
      </dsp:nvSpPr>
      <dsp:spPr>
        <a:xfrm>
          <a:off x="8945484" y="953661"/>
          <a:ext cx="1447713" cy="144771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543DC-EF12-4F5B-929C-AD2D22BABDEB}">
      <dsp:nvSpPr>
        <dsp:cNvPr id="0" name=""/>
        <dsp:cNvSpPr/>
      </dsp:nvSpPr>
      <dsp:spPr>
        <a:xfrm>
          <a:off x="9254013" y="1262190"/>
          <a:ext cx="830655" cy="8306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5B88F-AE47-4664-BD19-31EA61BCB153}">
      <dsp:nvSpPr>
        <dsp:cNvPr id="0" name=""/>
        <dsp:cNvSpPr/>
      </dsp:nvSpPr>
      <dsp:spPr>
        <a:xfrm>
          <a:off x="8482691" y="2852301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Events</a:t>
          </a:r>
        </a:p>
      </dsp:txBody>
      <dsp:txXfrm>
        <a:off x="8482691" y="2852301"/>
        <a:ext cx="23733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6668F2-6817-4CCD-9EAB-79CFC91E9EF0}">
      <dsp:nvSpPr>
        <dsp:cNvPr id="0" name=""/>
        <dsp:cNvSpPr/>
      </dsp:nvSpPr>
      <dsp:spPr>
        <a:xfrm>
          <a:off x="2273400" y="462981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4CBCE-AF52-4220-BF4D-AAA9738648F5}">
      <dsp:nvSpPr>
        <dsp:cNvPr id="0" name=""/>
        <dsp:cNvSpPr/>
      </dsp:nvSpPr>
      <dsp:spPr>
        <a:xfrm>
          <a:off x="2741400" y="930981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6E30E-B951-47C2-BF2E-467E71C6E347}">
      <dsp:nvSpPr>
        <dsp:cNvPr id="0" name=""/>
        <dsp:cNvSpPr/>
      </dsp:nvSpPr>
      <dsp:spPr>
        <a:xfrm>
          <a:off x="1571400" y="334298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Use the built-in content editor.</a:t>
          </a:r>
        </a:p>
      </dsp:txBody>
      <dsp:txXfrm>
        <a:off x="1571400" y="3342981"/>
        <a:ext cx="3600000" cy="720000"/>
      </dsp:txXfrm>
    </dsp:sp>
    <dsp:sp modelId="{A0BCBA18-0897-4987-9814-B04532096804}">
      <dsp:nvSpPr>
        <dsp:cNvPr id="0" name=""/>
        <dsp:cNvSpPr/>
      </dsp:nvSpPr>
      <dsp:spPr>
        <a:xfrm>
          <a:off x="6503400" y="462981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E7227-63BD-4A41-889C-B88B0F9CF8CD}">
      <dsp:nvSpPr>
        <dsp:cNvPr id="0" name=""/>
        <dsp:cNvSpPr/>
      </dsp:nvSpPr>
      <dsp:spPr>
        <a:xfrm>
          <a:off x="6971400" y="930981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3EBF7-5C5A-44D0-844A-D2BCF0478A67}">
      <dsp:nvSpPr>
        <dsp:cNvPr id="0" name=""/>
        <dsp:cNvSpPr/>
      </dsp:nvSpPr>
      <dsp:spPr>
        <a:xfrm>
          <a:off x="5801400" y="334298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Send targeted messages to your members.</a:t>
          </a:r>
        </a:p>
      </dsp:txBody>
      <dsp:txXfrm>
        <a:off x="5801400" y="3342981"/>
        <a:ext cx="360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715CA-8EB6-49EB-A91D-F26CDF871ED1}">
      <dsp:nvSpPr>
        <dsp:cNvPr id="0" name=""/>
        <dsp:cNvSpPr/>
      </dsp:nvSpPr>
      <dsp:spPr>
        <a:xfrm>
          <a:off x="657900" y="597981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F83DE-84DE-4227-AB49-96041CB2EE70}">
      <dsp:nvSpPr>
        <dsp:cNvPr id="0" name=""/>
        <dsp:cNvSpPr/>
      </dsp:nvSpPr>
      <dsp:spPr>
        <a:xfrm>
          <a:off x="1082025" y="1022106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44FCF2-DE3A-4CE2-9D9D-C3BBFCD43D5B}">
      <dsp:nvSpPr>
        <dsp:cNvPr id="0" name=""/>
        <dsp:cNvSpPr/>
      </dsp:nvSpPr>
      <dsp:spPr>
        <a:xfrm>
          <a:off x="21712" y="3207981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/>
            <a:t>Quick pulse checks</a:t>
          </a:r>
        </a:p>
      </dsp:txBody>
      <dsp:txXfrm>
        <a:off x="21712" y="3207981"/>
        <a:ext cx="3262500" cy="720000"/>
      </dsp:txXfrm>
    </dsp:sp>
    <dsp:sp modelId="{1C06F666-3E41-4F73-BC95-45C263E7FEFF}">
      <dsp:nvSpPr>
        <dsp:cNvPr id="0" name=""/>
        <dsp:cNvSpPr/>
      </dsp:nvSpPr>
      <dsp:spPr>
        <a:xfrm>
          <a:off x="4491337" y="597981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2C74F0-0279-48DB-8BFD-8E96BFABBDA5}">
      <dsp:nvSpPr>
        <dsp:cNvPr id="0" name=""/>
        <dsp:cNvSpPr/>
      </dsp:nvSpPr>
      <dsp:spPr>
        <a:xfrm>
          <a:off x="4915462" y="1022106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BDEBD-5F59-4B9C-9272-249888E7C03A}">
      <dsp:nvSpPr>
        <dsp:cNvPr id="0" name=""/>
        <dsp:cNvSpPr/>
      </dsp:nvSpPr>
      <dsp:spPr>
        <a:xfrm>
          <a:off x="3855150" y="3207981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>
              <a:latin typeface="Century Gothic" panose="020F0302020204030204"/>
            </a:rPr>
            <a:t>Event</a:t>
          </a:r>
          <a:r>
            <a:rPr lang="en-US" sz="2600" kern="1200" dirty="0"/>
            <a:t> interest</a:t>
          </a:r>
        </a:p>
      </dsp:txBody>
      <dsp:txXfrm>
        <a:off x="3855150" y="3207981"/>
        <a:ext cx="3262500" cy="720000"/>
      </dsp:txXfrm>
    </dsp:sp>
    <dsp:sp modelId="{E545CCC7-C0A1-434D-910A-5FA716400486}">
      <dsp:nvSpPr>
        <dsp:cNvPr id="0" name=""/>
        <dsp:cNvSpPr/>
      </dsp:nvSpPr>
      <dsp:spPr>
        <a:xfrm>
          <a:off x="8324775" y="597981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7580D-C9B1-43BF-8F85-49C1CCDB2ACA}">
      <dsp:nvSpPr>
        <dsp:cNvPr id="0" name=""/>
        <dsp:cNvSpPr/>
      </dsp:nvSpPr>
      <dsp:spPr>
        <a:xfrm>
          <a:off x="8748900" y="1022106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10C0B-B154-47C8-AA6A-068668293E9A}">
      <dsp:nvSpPr>
        <dsp:cNvPr id="0" name=""/>
        <dsp:cNvSpPr/>
      </dsp:nvSpPr>
      <dsp:spPr>
        <a:xfrm>
          <a:off x="7688587" y="3207981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>
              <a:latin typeface="Century Gothic" panose="020F0302020204030204"/>
            </a:rPr>
            <a:t>Member</a:t>
          </a:r>
          <a:r>
            <a:rPr lang="en-US" sz="2600" kern="1200" dirty="0"/>
            <a:t> </a:t>
          </a:r>
          <a:r>
            <a:rPr lang="en-US" sz="2600" kern="1200" dirty="0">
              <a:latin typeface="Century Gothic" panose="020F0302020204030204"/>
            </a:rPr>
            <a:t>needs</a:t>
          </a:r>
          <a:endParaRPr lang="en-US" sz="2600" kern="1200" dirty="0"/>
        </a:p>
      </dsp:txBody>
      <dsp:txXfrm>
        <a:off x="7688587" y="3207981"/>
        <a:ext cx="32625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22093-D644-1F46-A606-FD4483B1F2DE}">
      <dsp:nvSpPr>
        <dsp:cNvPr id="0" name=""/>
        <dsp:cNvSpPr/>
      </dsp:nvSpPr>
      <dsp:spPr>
        <a:xfrm>
          <a:off x="1339" y="522127"/>
          <a:ext cx="4701480" cy="2985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D9F951-3780-1643-A061-143606F4A679}">
      <dsp:nvSpPr>
        <dsp:cNvPr id="0" name=""/>
        <dsp:cNvSpPr/>
      </dsp:nvSpPr>
      <dsp:spPr>
        <a:xfrm>
          <a:off x="523726" y="1018395"/>
          <a:ext cx="4701480" cy="2985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Bylaws, minutes, resolutions.</a:t>
          </a:r>
        </a:p>
      </dsp:txBody>
      <dsp:txXfrm>
        <a:off x="611167" y="1105836"/>
        <a:ext cx="4526598" cy="2810558"/>
      </dsp:txXfrm>
    </dsp:sp>
    <dsp:sp modelId="{5469AB94-DAE5-144A-BAD0-8A6CE22D41F2}">
      <dsp:nvSpPr>
        <dsp:cNvPr id="0" name=""/>
        <dsp:cNvSpPr/>
      </dsp:nvSpPr>
      <dsp:spPr>
        <a:xfrm>
          <a:off x="5747593" y="522127"/>
          <a:ext cx="4701480" cy="29854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8AB669-2AE6-B641-AD9B-CCEA4658EF8F}">
      <dsp:nvSpPr>
        <dsp:cNvPr id="0" name=""/>
        <dsp:cNvSpPr/>
      </dsp:nvSpPr>
      <dsp:spPr>
        <a:xfrm>
          <a:off x="6269980" y="1018395"/>
          <a:ext cx="4701480" cy="29854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Safe, accessible, and organized.</a:t>
          </a:r>
        </a:p>
      </dsp:txBody>
      <dsp:txXfrm>
        <a:off x="6357421" y="1105836"/>
        <a:ext cx="4526598" cy="28105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698A1-1E15-4451-BEBD-4C770028CD64}">
      <dsp:nvSpPr>
        <dsp:cNvPr id="0" name=""/>
        <dsp:cNvSpPr/>
      </dsp:nvSpPr>
      <dsp:spPr>
        <a:xfrm>
          <a:off x="1976400" y="695887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8B258-EE2C-40FE-9554-D8518509FC3F}">
      <dsp:nvSpPr>
        <dsp:cNvPr id="0" name=""/>
        <dsp:cNvSpPr/>
      </dsp:nvSpPr>
      <dsp:spPr>
        <a:xfrm>
          <a:off x="788400" y="311007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Add events with RSVP options.</a:t>
          </a:r>
        </a:p>
      </dsp:txBody>
      <dsp:txXfrm>
        <a:off x="788400" y="3110075"/>
        <a:ext cx="4320000" cy="720000"/>
      </dsp:txXfrm>
    </dsp:sp>
    <dsp:sp modelId="{BFB55B34-EB9C-43C6-88D3-ED45A3158091}">
      <dsp:nvSpPr>
        <dsp:cNvPr id="0" name=""/>
        <dsp:cNvSpPr/>
      </dsp:nvSpPr>
      <dsp:spPr>
        <a:xfrm>
          <a:off x="7052400" y="695887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15496-BE7E-42EA-B72F-C2D7B8CFC936}">
      <dsp:nvSpPr>
        <dsp:cNvPr id="0" name=""/>
        <dsp:cNvSpPr/>
      </dsp:nvSpPr>
      <dsp:spPr>
        <a:xfrm>
          <a:off x="5864400" y="3110075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Auto reminders and calendar integration.</a:t>
          </a:r>
        </a:p>
      </dsp:txBody>
      <dsp:txXfrm>
        <a:off x="5864400" y="3110075"/>
        <a:ext cx="432000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ED11A-F3A2-42EB-A611-AB8038381DAE}">
      <dsp:nvSpPr>
        <dsp:cNvPr id="0" name=""/>
        <dsp:cNvSpPr/>
      </dsp:nvSpPr>
      <dsp:spPr>
        <a:xfrm>
          <a:off x="657900" y="597981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A27B9-3AAC-46E8-8975-0E30C4A3AC2A}">
      <dsp:nvSpPr>
        <dsp:cNvPr id="0" name=""/>
        <dsp:cNvSpPr/>
      </dsp:nvSpPr>
      <dsp:spPr>
        <a:xfrm>
          <a:off x="1082025" y="1022106"/>
          <a:ext cx="1141874" cy="11418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1086D-F87D-463B-A48B-D449F5D94681}">
      <dsp:nvSpPr>
        <dsp:cNvPr id="0" name=""/>
        <dsp:cNvSpPr/>
      </dsp:nvSpPr>
      <dsp:spPr>
        <a:xfrm>
          <a:off x="21712" y="3207981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Use subject lines that make sense.</a:t>
          </a:r>
        </a:p>
      </dsp:txBody>
      <dsp:txXfrm>
        <a:off x="21712" y="3207981"/>
        <a:ext cx="3262500" cy="720000"/>
      </dsp:txXfrm>
    </dsp:sp>
    <dsp:sp modelId="{2996E8CC-DF16-4B53-9EE4-D2D93C2A237B}">
      <dsp:nvSpPr>
        <dsp:cNvPr id="0" name=""/>
        <dsp:cNvSpPr/>
      </dsp:nvSpPr>
      <dsp:spPr>
        <a:xfrm>
          <a:off x="4491337" y="597981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F9357-8061-4A86-9B49-E18975AE5AAE}">
      <dsp:nvSpPr>
        <dsp:cNvPr id="0" name=""/>
        <dsp:cNvSpPr/>
      </dsp:nvSpPr>
      <dsp:spPr>
        <a:xfrm>
          <a:off x="4915462" y="1022106"/>
          <a:ext cx="1141874" cy="11418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C1004-5878-41DB-B3C7-212F90A1B3CE}">
      <dsp:nvSpPr>
        <dsp:cNvPr id="0" name=""/>
        <dsp:cNvSpPr/>
      </dsp:nvSpPr>
      <dsp:spPr>
        <a:xfrm>
          <a:off x="3855150" y="3207981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Stick to plain language.</a:t>
          </a:r>
        </a:p>
      </dsp:txBody>
      <dsp:txXfrm>
        <a:off x="3855150" y="3207981"/>
        <a:ext cx="3262500" cy="720000"/>
      </dsp:txXfrm>
    </dsp:sp>
    <dsp:sp modelId="{6A0C167C-1C73-4674-BB28-770A66AA1F8F}">
      <dsp:nvSpPr>
        <dsp:cNvPr id="0" name=""/>
        <dsp:cNvSpPr/>
      </dsp:nvSpPr>
      <dsp:spPr>
        <a:xfrm>
          <a:off x="8324775" y="597981"/>
          <a:ext cx="1990125" cy="199012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FE800-1A28-4291-8CE9-EB7EFEFC3782}">
      <dsp:nvSpPr>
        <dsp:cNvPr id="0" name=""/>
        <dsp:cNvSpPr/>
      </dsp:nvSpPr>
      <dsp:spPr>
        <a:xfrm>
          <a:off x="8748900" y="1022106"/>
          <a:ext cx="1141874" cy="11418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E290F-0FD5-4267-83A1-F65493238E76}">
      <dsp:nvSpPr>
        <dsp:cNvPr id="0" name=""/>
        <dsp:cNvSpPr/>
      </dsp:nvSpPr>
      <dsp:spPr>
        <a:xfrm>
          <a:off x="7688587" y="3207981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Schedule regular touchpoints.</a:t>
          </a:r>
        </a:p>
      </dsp:txBody>
      <dsp:txXfrm>
        <a:off x="7688587" y="3207981"/>
        <a:ext cx="32625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2F44E-116E-47AE-8B66-74E3C1EBD22C}">
      <dsp:nvSpPr>
        <dsp:cNvPr id="0" name=""/>
        <dsp:cNvSpPr/>
      </dsp:nvSpPr>
      <dsp:spPr>
        <a:xfrm>
          <a:off x="2273400" y="462981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1B5ED-F1FA-47CE-8F1D-97562AD38984}">
      <dsp:nvSpPr>
        <dsp:cNvPr id="0" name=""/>
        <dsp:cNvSpPr/>
      </dsp:nvSpPr>
      <dsp:spPr>
        <a:xfrm>
          <a:off x="2741400" y="930981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87CD8-66CC-4A0C-B116-0C01EAF727C5}">
      <dsp:nvSpPr>
        <dsp:cNvPr id="0" name=""/>
        <dsp:cNvSpPr/>
      </dsp:nvSpPr>
      <dsp:spPr>
        <a:xfrm>
          <a:off x="1571400" y="334298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Communicate like a person, not a policy.</a:t>
          </a:r>
        </a:p>
      </dsp:txBody>
      <dsp:txXfrm>
        <a:off x="1571400" y="3342981"/>
        <a:ext cx="3600000" cy="720000"/>
      </dsp:txXfrm>
    </dsp:sp>
    <dsp:sp modelId="{BC538988-D72A-420C-84E8-0B1C11BBDCDF}">
      <dsp:nvSpPr>
        <dsp:cNvPr id="0" name=""/>
        <dsp:cNvSpPr/>
      </dsp:nvSpPr>
      <dsp:spPr>
        <a:xfrm>
          <a:off x="6503400" y="462981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2E68A-9632-42D2-AD6A-5AE89A33A6A4}">
      <dsp:nvSpPr>
        <dsp:cNvPr id="0" name=""/>
        <dsp:cNvSpPr/>
      </dsp:nvSpPr>
      <dsp:spPr>
        <a:xfrm>
          <a:off x="6971400" y="930981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B5657-3223-4E7E-81C4-0DDB504EFA11}">
      <dsp:nvSpPr>
        <dsp:cNvPr id="0" name=""/>
        <dsp:cNvSpPr/>
      </dsp:nvSpPr>
      <dsp:spPr>
        <a:xfrm>
          <a:off x="5801400" y="334298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Pair digital tools with warmth.</a:t>
          </a:r>
        </a:p>
      </dsp:txBody>
      <dsp:txXfrm>
        <a:off x="5801400" y="3342981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313C4-15FD-0F4E-B01C-06A7671C7E6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92BD0-C2F6-944A-A56A-65FA5190A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Prompt: Raise your hand if you’ve ever felt like you’re managing more than your fair share of lodge communication.</a:t>
            </a:r>
          </a:p>
          <a:p>
            <a:r>
              <a:t>This is about improving communication—not just simplifying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Reassure them that help is always available.</a:t>
            </a:r>
          </a:p>
          <a:p>
            <a:r>
              <a:t>Highlight contact info and training calendar.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Encourage 2-3 audience shares if time allows.</a:t>
            </a:r>
          </a:p>
          <a:p>
            <a:r>
              <a:t>Affirm all contributions.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This sets up that iMember is the core platform for secretaries.</a:t>
            </a:r>
          </a:p>
          <a:p>
            <a:r>
              <a:t>They may know how to pay dues, but not how to use the communication tools.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Include screenshot of newsletter tool.</a:t>
            </a:r>
          </a:p>
          <a:p>
            <a:r>
              <a:t>Mention examples: monthly update, lodge announcements.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Include screenshot of survey creation tool.</a:t>
            </a:r>
          </a:p>
          <a:p>
            <a:r>
              <a:t>Tip: Keep it short and simple for better response rates.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Show where the Vault is in iMember.</a:t>
            </a:r>
          </a:p>
          <a:p>
            <a:r>
              <a:t>Highlight that it’s searchable and shared with officers.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Show screenshot of event creation.</a:t>
            </a:r>
          </a:p>
          <a:p>
            <a:r>
              <a:t>Discuss typical events: Stated Meetings, Degrees, Dinners.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Give examples of good vs vague subject lines.</a:t>
            </a:r>
          </a:p>
          <a:p>
            <a:r>
              <a:t>Talk about setting monthly or quarterly routines.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Share a sample message that balances friendliness with clarity.</a:t>
            </a:r>
          </a:p>
          <a:p>
            <a:r>
              <a:t>Talk about how tone creates trust.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/>
          </a:p>
          <a:p>
            <a:r>
              <a:t>Prompt audience to turn to someone nearby and ask one question.</a:t>
            </a:r>
          </a:p>
          <a:p>
            <a:r>
              <a:t>Mention these questions work great in surveys or check-ins.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EFF8F8-6A5F-526A-3E87-C1BABEE24183}"/>
              </a:ext>
            </a:extLst>
          </p:cNvPr>
          <p:cNvCxnSpPr>
            <a:cxnSpLocks/>
          </p:cNvCxnSpPr>
          <p:nvPr/>
        </p:nvCxnSpPr>
        <p:spPr>
          <a:xfrm>
            <a:off x="2555512" y="0"/>
            <a:ext cx="0" cy="685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2347C897-23EF-34B7-52E0-D13B51413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71550"/>
          <a:stretch/>
        </p:blipFill>
        <p:spPr>
          <a:xfrm>
            <a:off x="808605" y="2567125"/>
            <a:ext cx="876381" cy="861875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75A0C28-02C7-6BD6-F969-4ACE327AE0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56101" y="4008513"/>
            <a:ext cx="7006086" cy="861875"/>
          </a:xfrm>
        </p:spPr>
        <p:txBody>
          <a:bodyPr anchor="ctr" anchorCtr="1"/>
          <a:lstStyle>
            <a:lvl1pPr marL="0" indent="0" algn="ctr">
              <a:buNone/>
              <a:defRPr cap="all" baseline="0">
                <a:solidFill>
                  <a:srgbClr val="BA934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B37F3F-EE2A-2976-486D-92EBB4FD70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3894" y="5400701"/>
            <a:ext cx="5270500" cy="913816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1800" b="1" cap="small" baseline="0"/>
            </a:lvl1pPr>
          </a:lstStyle>
          <a:p>
            <a:pPr lvl="0"/>
            <a:r>
              <a:rPr lang="en-US" dirty="0"/>
              <a:t>Click to add event name (ex. 2016 Secretary &amp; Treasurer Retreat)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61AE4A-C85D-BDCC-20A1-0F54EBB1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099" y="1244600"/>
            <a:ext cx="7006087" cy="2233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59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36C2-B120-754E-9489-8047D6B5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0887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91687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A37EB084-6ADD-C717-7AE9-F5530A00C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265" y="5997570"/>
            <a:ext cx="2287979" cy="6401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3DB78C4-C5DC-BD10-B8B1-40260A48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33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7A2D-94BC-E1D6-FA7B-D072C48D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18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02CA8C46-A907-74A3-655E-B50CB7EC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265" y="5997570"/>
            <a:ext cx="2287979" cy="6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69734DBB-CE97-5F8E-779B-9FE6CECF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265" y="5997570"/>
            <a:ext cx="2287979" cy="6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51609AF7-180C-33D4-E4CF-2F5D0053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265" y="5997570"/>
            <a:ext cx="2287979" cy="6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5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43E262EE-1B99-0013-DE60-965EF7CA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265" y="5997570"/>
            <a:ext cx="2287979" cy="6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6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7B42117C-9F72-66D5-9E6A-B21DA990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265" y="5997570"/>
            <a:ext cx="2287979" cy="6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4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ack and red sign with text&#10;&#10;Description automatically generated">
            <a:extLst>
              <a:ext uri="{FF2B5EF4-FFF2-40B4-BE49-F238E27FC236}">
                <a16:creationId xmlns:a16="http://schemas.microsoft.com/office/drawing/2014/main" id="{07041A95-6DD7-CE56-BD1C-E73F1B790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265" y="5997570"/>
            <a:ext cx="2287979" cy="6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9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3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2"/>
          </a:solidFill>
          <a:latin typeface="Avenir Black" panose="02000503020000020003" pitchFamily="2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sv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hyperlink" Target="https://member.freemason.org/public_members/member/124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hyperlink" Target="http://member.freemason.or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hyperlink" Target="https://member.freemason.org/public_members/member/1244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member.freemason.org/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88C30C9-7920-DEBD-CBDA-A18675BF84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JORDAN T. YELINEK</a:t>
            </a:r>
          </a:p>
          <a:p>
            <a:r>
              <a:rPr lang="en-US" sz="2200" dirty="0"/>
              <a:t>ASSISTANT Grand Secretary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BF860-DF32-9C40-E6D1-05504AAD3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Lodge Leadership Retreat 2025</a:t>
            </a:r>
          </a:p>
          <a:p>
            <a:r>
              <a:rPr lang="en-US" dirty="0"/>
              <a:t>Administration Track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527A-BAEA-5F4D-DA92-DC65626B9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lack"/>
              </a:rPr>
              <a:t>Modern Tools for </a:t>
            </a:r>
            <a:br>
              <a:rPr lang="en-US" dirty="0"/>
            </a:br>
            <a:r>
              <a:rPr lang="en-US" dirty="0">
                <a:latin typeface="Avenir Black"/>
              </a:rPr>
              <a:t>Lodge Management</a:t>
            </a:r>
          </a:p>
        </p:txBody>
      </p:sp>
    </p:spTree>
    <p:extLst>
      <p:ext uri="{BB962C8B-B14F-4D97-AF65-F5344CB8AC3E}">
        <p14:creationId xmlns:p14="http://schemas.microsoft.com/office/powerpoint/2010/main" val="28154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F77D3B-E566-E9CE-D9E7-53CFDC6A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lack"/>
              </a:rPr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3FC6F-775F-2751-8D33-527D615CB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41188-0F48-9780-D0C3-CD5D6B54CD36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F8D941-855D-D7FC-BC2D-B09095140798}"/>
              </a:ext>
            </a:extLst>
          </p:cNvPr>
          <p:cNvGrpSpPr/>
          <p:nvPr/>
        </p:nvGrpSpPr>
        <p:grpSpPr>
          <a:xfrm>
            <a:off x="634510" y="1455100"/>
            <a:ext cx="7761909" cy="5090787"/>
            <a:chOff x="0" y="0"/>
            <a:chExt cx="6076641" cy="3985578"/>
          </a:xfrm>
        </p:grpSpPr>
        <p:sp>
          <p:nvSpPr>
            <p:cNvPr id="28" name="Shape 3948">
              <a:extLst>
                <a:ext uri="{FF2B5EF4-FFF2-40B4-BE49-F238E27FC236}">
                  <a16:creationId xmlns:a16="http://schemas.microsoft.com/office/drawing/2014/main" id="{FD57CD1F-5B0C-71FA-3BA3-8731FB0C31B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51">
              <a:extLst>
                <a:ext uri="{FF2B5EF4-FFF2-40B4-BE49-F238E27FC236}">
                  <a16:creationId xmlns:a16="http://schemas.microsoft.com/office/drawing/2014/main" id="{6C48CB2B-05F9-CCC6-B2E3-DE85E4B18FA3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7AA663D-438B-2E79-57CC-33E5C029A326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4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94DCBC2-BDC0-BA9A-D17E-513BB73990E0}"/>
                </a:ext>
              </a:extLst>
            </p:cNvPr>
            <p:cNvSpPr/>
            <p:nvPr/>
          </p:nvSpPr>
          <p:spPr>
            <a:xfrm>
              <a:off x="584200" y="187211"/>
              <a:ext cx="3003102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list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wish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review.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2FB153D-56CB-9C28-2A94-CD6AC9B344C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3" name="Shape 56">
              <a:extLst>
                <a:ext uri="{FF2B5EF4-FFF2-40B4-BE49-F238E27FC236}">
                  <a16:creationId xmlns:a16="http://schemas.microsoft.com/office/drawing/2014/main" id="{12286EDF-7954-81F7-1126-5F5583AB926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57">
              <a:extLst>
                <a:ext uri="{FF2B5EF4-FFF2-40B4-BE49-F238E27FC236}">
                  <a16:creationId xmlns:a16="http://schemas.microsoft.com/office/drawing/2014/main" id="{10335A40-E595-33AB-B1AB-6770E20F68EB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58">
              <a:extLst>
                <a:ext uri="{FF2B5EF4-FFF2-40B4-BE49-F238E27FC236}">
                  <a16:creationId xmlns:a16="http://schemas.microsoft.com/office/drawing/2014/main" id="{BFA0A7CC-975D-1FD7-3521-E5B63B85E25C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49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t>Questions to Ask Your Members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C87C39-C081-2E75-0743-31032BD008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658578"/>
              </p:ext>
            </p:extLst>
          </p:nvPr>
        </p:nvGraphicFramePr>
        <p:xfrm>
          <a:off x="609600" y="1791687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t>Support Options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241AE06-5ED0-A3BD-37AA-D32C0EAB1C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2366483"/>
              </p:ext>
            </p:extLst>
          </p:nvPr>
        </p:nvGraphicFramePr>
        <p:xfrm>
          <a:off x="609600" y="1791687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2979F-B68B-684B-A68D-5E46238B2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2025 Secretary </a:t>
            </a:r>
            <a:br>
              <a:rPr lang="en-US" sz="3700" dirty="0"/>
            </a:br>
            <a:r>
              <a:rPr lang="en-US" sz="3700" dirty="0"/>
              <a:t>Associations Meetings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E67A4DE-BE0A-AB45-A063-215DA5577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435571"/>
              </p:ext>
            </p:extLst>
          </p:nvPr>
        </p:nvGraphicFramePr>
        <p:xfrm>
          <a:off x="1981200" y="1600200"/>
          <a:ext cx="8229600" cy="4525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97313954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69200018"/>
                    </a:ext>
                  </a:extLst>
                </a:gridCol>
              </a:tblGrid>
              <a:tr h="2137983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u="sng" strike="sngStrike" dirty="0">
                          <a:solidFill>
                            <a:schemeClr val="tx2"/>
                          </a:solidFill>
                        </a:rPr>
                        <a:t>FEBRUARY 25, 2025</a:t>
                      </a:r>
                      <a:br>
                        <a:rPr lang="en-US" sz="1900" b="1" u="sng" strike="sngStrike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1900" b="1" u="sng" strike="sngStrike" dirty="0">
                          <a:solidFill>
                            <a:schemeClr val="tx2"/>
                          </a:solidFill>
                        </a:rPr>
                        <a:t>6:00 p.m.</a:t>
                      </a:r>
                    </a:p>
                    <a:p>
                      <a:pPr algn="ctr"/>
                      <a:r>
                        <a:rPr lang="en-US" sz="1400" b="0" strike="sngStrike" dirty="0">
                          <a:solidFill>
                            <a:schemeClr val="tx1"/>
                          </a:solidFill>
                        </a:rPr>
                        <a:t>Membership Reporting</a:t>
                      </a:r>
                    </a:p>
                    <a:p>
                      <a:pPr algn="ctr"/>
                      <a:r>
                        <a:rPr lang="en-US" sz="1400" b="0" strike="sngStrike" dirty="0">
                          <a:solidFill>
                            <a:schemeClr val="tx1"/>
                          </a:solidFill>
                        </a:rPr>
                        <a:t>Per Capita</a:t>
                      </a:r>
                    </a:p>
                    <a:p>
                      <a:pPr algn="ctr"/>
                      <a:r>
                        <a:rPr lang="en-US" sz="1400" b="0" strike="sngStrike" dirty="0">
                          <a:solidFill>
                            <a:schemeClr val="tx1"/>
                          </a:solidFill>
                        </a:rPr>
                        <a:t>Suspension for Non-Payment of Dues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sngStrike" dirty="0">
                          <a:solidFill>
                            <a:schemeClr val="tx1"/>
                          </a:solidFill>
                        </a:rPr>
                        <a:t>Secretary’s Semi-Annual Report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sngStrike" dirty="0">
                          <a:solidFill>
                            <a:schemeClr val="tx1"/>
                          </a:solidFill>
                        </a:rPr>
                        <a:t>Top three requests to Member Services this quarter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sngStrike" dirty="0">
                          <a:solidFill>
                            <a:schemeClr val="tx1"/>
                          </a:solidFill>
                        </a:rPr>
                        <a:t>Secretary requested training</a:t>
                      </a:r>
                    </a:p>
                    <a:p>
                      <a:pPr algn="ctr"/>
                      <a:endParaRPr lang="en-US" sz="1400" b="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 marL="63004" marR="63004" marT="31502" marB="3150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sng">
                          <a:solidFill>
                            <a:schemeClr val="tx1"/>
                          </a:solidFill>
                        </a:rPr>
                        <a:t>MAY 25 | 6:00 p.m.</a:t>
                      </a:r>
                    </a:p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Membership Reporting</a:t>
                      </a:r>
                    </a:p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Per Capita</a:t>
                      </a:r>
                    </a:p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Remissions</a:t>
                      </a:r>
                    </a:p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Suspension for Non-Payment of Dues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Secretary’s Semi-Annual Report</a:t>
                      </a:r>
                    </a:p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651075"/>
                  </a:ext>
                </a:extLst>
              </a:tr>
              <a:tr h="238798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u="sng" strike="noStrike" dirty="0">
                          <a:solidFill>
                            <a:schemeClr val="tx2"/>
                          </a:solidFill>
                        </a:rPr>
                        <a:t>AUGUST 26, 2025</a:t>
                      </a:r>
                      <a:br>
                        <a:rPr lang="en-US" sz="1900" b="1" u="sng" strike="noStrike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1900" b="1" u="sng" strike="noStrike" dirty="0">
                          <a:solidFill>
                            <a:schemeClr val="tx2"/>
                          </a:solidFill>
                        </a:rPr>
                        <a:t>6:00 p.m.</a:t>
                      </a:r>
                    </a:p>
                    <a:p>
                      <a:pPr algn="ctr"/>
                      <a: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  <a:t>Review of Legislation</a:t>
                      </a:r>
                    </a:p>
                    <a:p>
                      <a:pPr algn="ctr"/>
                      <a: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  <a:t>Dues Invoicing</a:t>
                      </a:r>
                    </a:p>
                    <a:p>
                      <a:pPr algn="ctr"/>
                      <a: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  <a:t>Records Retention </a:t>
                      </a:r>
                    </a:p>
                    <a:p>
                      <a:pPr algn="ctr"/>
                      <a: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  <a:t>Top three requests to</a:t>
                      </a:r>
                      <a:b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  <a:t>Member Services this quarter</a:t>
                      </a:r>
                    </a:p>
                    <a:p>
                      <a:pPr algn="ctr"/>
                      <a: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  <a:t>Secretary requested training</a:t>
                      </a:r>
                    </a:p>
                    <a:p>
                      <a:pPr algn="ctr"/>
                      <a:endParaRPr lang="en-US" sz="160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 marL="63004" marR="63004" marT="31502" marB="31502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u="sng" dirty="0">
                          <a:solidFill>
                            <a:schemeClr val="tx2"/>
                          </a:solidFill>
                        </a:rPr>
                        <a:t>NOVEMBER 4, 2025</a:t>
                      </a:r>
                      <a:br>
                        <a:rPr lang="en-US" sz="1900" b="1" u="sng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1900" b="1" u="sng" dirty="0">
                          <a:solidFill>
                            <a:schemeClr val="tx2"/>
                          </a:solidFill>
                        </a:rPr>
                        <a:t>6:00 p.m.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Remissions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Elections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Installations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Impact of Legislation</a:t>
                      </a:r>
                    </a:p>
                    <a:p>
                      <a:pPr algn="ctr"/>
                      <a: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  <a:t>Top three requests to</a:t>
                      </a:r>
                      <a:b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  <a:t>Member Services this quarter</a:t>
                      </a:r>
                    </a:p>
                    <a:p>
                      <a:pPr algn="ctr"/>
                      <a:r>
                        <a:rPr lang="en-US" sz="1400" b="0" strike="noStrike" dirty="0">
                          <a:solidFill>
                            <a:schemeClr val="tx1"/>
                          </a:solidFill>
                        </a:rPr>
                        <a:t>Secretary requested training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3004" marR="63004" marT="31502" marB="31502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672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Register now!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B5A5DAD-DD3B-8762-9951-AB9228F7E97A}"/>
              </a:ext>
            </a:extLst>
          </p:cNvPr>
          <p:cNvSpPr/>
          <p:nvPr/>
        </p:nvSpPr>
        <p:spPr>
          <a:xfrm>
            <a:off x="3859924" y="1257114"/>
            <a:ext cx="4472152" cy="5326249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AE85C-5353-331D-230A-00C5F180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953" y="2038191"/>
            <a:ext cx="3764094" cy="376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5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495E-4679-ADFF-6993-1297C0F50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D0ADF0-29AC-19F1-DDB6-C7AD3B561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handouts </a:t>
            </a:r>
            <a:br>
              <a:rPr lang="en-US" dirty="0"/>
            </a:br>
            <a:r>
              <a:rPr lang="en-US" dirty="0"/>
              <a:t>and more</a:t>
            </a:r>
          </a:p>
        </p:txBody>
      </p:sp>
    </p:spTree>
    <p:extLst>
      <p:ext uri="{BB962C8B-B14F-4D97-AF65-F5344CB8AC3E}">
        <p14:creationId xmlns:p14="http://schemas.microsoft.com/office/powerpoint/2010/main" val="109723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2097FC-5A97-AFA3-0FEB-7D3FE7712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D7E4DE-5C88-A8E6-79F1-B43DA9624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BF62E-6C77-8693-DB11-F98537BC0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28341-596F-58F2-8489-52AEBBF01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E8FB31-2D47-17E0-A8B9-C7CD130E9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DBE854-8AD3-1192-2DFC-AD912ECA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36C3C-D944-54BD-1DD7-3E90FD504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724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E70B8-1785-8E92-F359-D656CB12E3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238" t="39192" r="22937" b="38182"/>
          <a:stretch/>
        </p:blipFill>
        <p:spPr>
          <a:xfrm>
            <a:off x="7841673" y="2687782"/>
            <a:ext cx="1565564" cy="155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552D8C-53AC-B8D2-B562-B422806DE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9E2069-793F-98B8-B948-1B9160970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95032B-6102-D730-CC12-70A97EF1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FFD58-2ECD-4866-FB46-A612927BB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603334-6D45-C00C-3117-5F30D8D75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6891EF-E98E-9373-BD72-4A001B78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08096-BF60-81C7-CB02-49A39BB34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724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8681A6-4E0C-90E1-28B2-FD0858E77855}"/>
              </a:ext>
            </a:extLst>
          </p:cNvPr>
          <p:cNvSpPr/>
          <p:nvPr/>
        </p:nvSpPr>
        <p:spPr>
          <a:xfrm>
            <a:off x="10626438" y="756081"/>
            <a:ext cx="789709" cy="789709"/>
          </a:xfrm>
          <a:prstGeom prst="rect">
            <a:avLst/>
          </a:prstGeom>
          <a:noFill/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FEB7B2-45F1-631D-F934-36E2983D3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228869-5020-E36C-7209-E47EB64B1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9B744-7920-FCFE-6CCC-1A4BAF245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4BCED7-4D15-32E3-6CD0-5AB5FC25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lack"/>
              </a:rPr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52E373-75B9-FF07-CECA-085ABBF5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B3CF80-0603-1035-AD8C-5F0AC0F02DBE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EFB0087-D6F1-F250-F7E9-CC415370A237}"/>
              </a:ext>
            </a:extLst>
          </p:cNvPr>
          <p:cNvGrpSpPr/>
          <p:nvPr/>
        </p:nvGrpSpPr>
        <p:grpSpPr>
          <a:xfrm>
            <a:off x="546116" y="1340814"/>
            <a:ext cx="9804298" cy="5249051"/>
            <a:chOff x="0" y="0"/>
            <a:chExt cx="7444159" cy="3985578"/>
          </a:xfrm>
        </p:grpSpPr>
        <p:sp>
          <p:nvSpPr>
            <p:cNvPr id="46" name="Shape 3978">
              <a:extLst>
                <a:ext uri="{FF2B5EF4-FFF2-40B4-BE49-F238E27FC236}">
                  <a16:creationId xmlns:a16="http://schemas.microsoft.com/office/drawing/2014/main" id="{1BB134A3-FF5C-2588-2CF3-2326BD2E9817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D38C7F5-168D-8CEA-4E47-489DEA9799E5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5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0DACD9C-26C6-83D7-8A67-D8DC24F33D44}"/>
                </a:ext>
              </a:extLst>
            </p:cNvPr>
            <p:cNvSpPr/>
            <p:nvPr/>
          </p:nvSpPr>
          <p:spPr>
            <a:xfrm>
              <a:off x="584200" y="104661"/>
              <a:ext cx="685995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Review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subscribers,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if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wish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add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other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people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list,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656E1A-09FF-9FE0-D19C-589A3424FE3B}"/>
                </a:ext>
              </a:extLst>
            </p:cNvPr>
            <p:cNvSpPr/>
            <p:nvPr/>
          </p:nvSpPr>
          <p:spPr>
            <a:xfrm>
              <a:off x="584200" y="269761"/>
              <a:ext cx="6854571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down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arrow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next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"Active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members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misc.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contacts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not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subscribed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list"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01D60FF-A197-E9CC-3D91-B04931FEC4D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51" name="Shape 71">
              <a:extLst>
                <a:ext uri="{FF2B5EF4-FFF2-40B4-BE49-F238E27FC236}">
                  <a16:creationId xmlns:a16="http://schemas.microsoft.com/office/drawing/2014/main" id="{B1E34EF3-B2A8-C3E8-2D3C-1534904C9094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Shape 72">
              <a:extLst>
                <a:ext uri="{FF2B5EF4-FFF2-40B4-BE49-F238E27FC236}">
                  <a16:creationId xmlns:a16="http://schemas.microsoft.com/office/drawing/2014/main" id="{8A6CD4E5-8E0D-8193-D126-A3507F2AB02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Shape 74">
              <a:extLst>
                <a:ext uri="{FF2B5EF4-FFF2-40B4-BE49-F238E27FC236}">
                  <a16:creationId xmlns:a16="http://schemas.microsoft.com/office/drawing/2014/main" id="{E73FBB83-4F7B-6438-143F-EBDDFBAB4246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62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7F55A-1EEA-8096-FBED-B202931F2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CF5F3F-EC4A-ACBF-F0A8-B16195E8F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E76B0C-C628-0CBE-27E3-38258923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CC0DF-CF07-64C6-C2D5-DA761D7CD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724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DB3BEC-C4A3-E07B-CFBF-6E6BE4165D67}"/>
              </a:ext>
            </a:extLst>
          </p:cNvPr>
          <p:cNvSpPr/>
          <p:nvPr/>
        </p:nvSpPr>
        <p:spPr>
          <a:xfrm>
            <a:off x="10710258" y="1791687"/>
            <a:ext cx="789709" cy="789709"/>
          </a:xfrm>
          <a:prstGeom prst="rect">
            <a:avLst/>
          </a:prstGeom>
          <a:noFill/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9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252EB6-29AA-B973-092E-28989D409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EF696E-FC74-247B-B95F-7C0CF2C43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3EE65-1100-7CA6-A69D-098D7D816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24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75F47-EFA7-A18D-CE0E-C3911883F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23" y="6858000"/>
            <a:ext cx="12247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68403"/>
      </p:ext>
    </p:extLst>
  </p:cSld>
  <p:clrMapOvr>
    <a:masterClrMapping/>
  </p:clrMapOvr>
  <p:transition spd="slow">
    <p:wipe dir="d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CD108-100D-2594-2F16-F44AA3D07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C815BF-802C-56E0-6518-0E1CC3088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9937E6-C6E1-72C3-560B-FB913FFAC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269BE-F607-207C-9E3D-B5E0A2520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" y="-6858000"/>
            <a:ext cx="1220724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92C71-A935-07F8-C6CB-89565953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47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4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28318-1FEE-E8FA-3818-E6191D63F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F5F66E-EE46-AEF0-9E10-720E0D33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02CEA5-9F19-19CA-242E-A4C68EE4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7497C-FD8A-7EEC-DE1E-1322232C3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708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8F63E1-778D-A918-A245-FC5CB8015686}"/>
              </a:ext>
            </a:extLst>
          </p:cNvPr>
          <p:cNvSpPr/>
          <p:nvPr/>
        </p:nvSpPr>
        <p:spPr>
          <a:xfrm>
            <a:off x="327547" y="4790364"/>
            <a:ext cx="2975212" cy="450376"/>
          </a:xfrm>
          <a:prstGeom prst="rect">
            <a:avLst/>
          </a:prstGeom>
          <a:noFill/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EB6751-E252-63AC-ED05-DEEC0234A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C5541C-56CE-2CF7-D89E-F438C0742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F21C4-63C3-2CE5-E0DF-977ABC89B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1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DAB29-E2DA-D5C1-C4C1-9C7DCA0AC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A6F5B8-2AE8-1382-2272-51CD7C56F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424EDE-7153-E467-6604-2FFA8C6B1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1F4D2-BC4E-CBD1-E41A-F0AEE2624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6561B7-237A-5E71-0749-EB0C8A934A3F}"/>
              </a:ext>
            </a:extLst>
          </p:cNvPr>
          <p:cNvSpPr/>
          <p:nvPr/>
        </p:nvSpPr>
        <p:spPr>
          <a:xfrm>
            <a:off x="609599" y="3220872"/>
            <a:ext cx="6528179" cy="1869743"/>
          </a:xfrm>
          <a:prstGeom prst="rect">
            <a:avLst/>
          </a:prstGeom>
          <a:noFill/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FB73B-7F29-5609-52A9-4BC61D1B0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159DD7-6815-EB44-92B0-526477985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EA6C91-5A76-2189-DB01-A2DCB7FF5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54CC2-7FED-29F3-820B-C7B3A459C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426413-80B2-05BF-FC25-6227B60166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2133"/>
          <a:stretch/>
        </p:blipFill>
        <p:spPr>
          <a:xfrm>
            <a:off x="-1" y="5084064"/>
            <a:ext cx="12192001" cy="67116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71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04A21-5B55-E514-7145-B27FE5998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F62D8D-0C07-4856-5A9F-68B023E08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CAF5EB-C8C3-9FE9-6BED-67295071A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0D3B0-9EE6-873F-AECB-8FBD01EA4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7761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F0680-5BC5-F099-0EF6-90684D1ACB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2133"/>
          <a:stretch/>
        </p:blipFill>
        <p:spPr>
          <a:xfrm>
            <a:off x="-1" y="146304"/>
            <a:ext cx="12192001" cy="67116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694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B657B-0846-2CD1-2F09-A1BD4089D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DF74CC-FCFB-376E-99C7-8F1770B93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0AC16B-C8B8-7954-26A7-5AB76C7BC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F4590-4CC7-E82B-41FC-9A98151ED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C03FE3-AC39-E317-B6B9-D5172FAA7883}"/>
              </a:ext>
            </a:extLst>
          </p:cNvPr>
          <p:cNvSpPr/>
          <p:nvPr/>
        </p:nvSpPr>
        <p:spPr>
          <a:xfrm>
            <a:off x="764275" y="5117910"/>
            <a:ext cx="600501" cy="586854"/>
          </a:xfrm>
          <a:prstGeom prst="rect">
            <a:avLst/>
          </a:prstGeom>
          <a:noFill/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FF179-A32B-726B-35B4-6236EF63D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448BE8-4035-2901-62B2-B801F48E3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40D397-C86B-46CB-93EE-0B76F6EF6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B45C3-63D2-9D11-1ACD-64D22C18E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741779-D1B2-414D-79A6-1D48B68A44D6}"/>
              </a:ext>
            </a:extLst>
          </p:cNvPr>
          <p:cNvSpPr/>
          <p:nvPr/>
        </p:nvSpPr>
        <p:spPr>
          <a:xfrm>
            <a:off x="8966579" y="1178801"/>
            <a:ext cx="2615821" cy="1018489"/>
          </a:xfrm>
          <a:prstGeom prst="rect">
            <a:avLst/>
          </a:prstGeom>
          <a:noFill/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6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E6D879-3B04-E482-F941-44C99408A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lack"/>
              </a:rPr>
              <a:t>How to Create a Newsletter Announcement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1EFF3-2F54-4924-0862-567DA5971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1647DA-EF61-5FC2-18EE-8F41A5278C03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46F795-175A-D1B4-8198-88F96B4EE283}"/>
              </a:ext>
            </a:extLst>
          </p:cNvPr>
          <p:cNvGrpSpPr/>
          <p:nvPr/>
        </p:nvGrpSpPr>
        <p:grpSpPr>
          <a:xfrm>
            <a:off x="609596" y="1455100"/>
            <a:ext cx="8477533" cy="5165725"/>
            <a:chOff x="0" y="0"/>
            <a:chExt cx="6540609" cy="3985578"/>
          </a:xfrm>
        </p:grpSpPr>
        <p:sp>
          <p:nvSpPr>
            <p:cNvPr id="30" name="Shape 4096">
              <a:extLst>
                <a:ext uri="{FF2B5EF4-FFF2-40B4-BE49-F238E27FC236}">
                  <a16:creationId xmlns:a16="http://schemas.microsoft.com/office/drawing/2014/main" id="{A1EFDC0B-B719-C1FE-2ECD-0675BAFFF6F6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76">
              <a:extLst>
                <a:ext uri="{FF2B5EF4-FFF2-40B4-BE49-F238E27FC236}">
                  <a16:creationId xmlns:a16="http://schemas.microsoft.com/office/drawing/2014/main" id="{81D50748-2D9E-7C3B-A611-88EE8E2A6E4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5C2D8D-EE53-71DF-7276-0CACA956C8F5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D343F-FBD0-59C4-BB8A-D7A76706694F}"/>
                </a:ext>
              </a:extLst>
            </p:cNvPr>
            <p:cNvSpPr/>
            <p:nvPr/>
          </p:nvSpPr>
          <p:spPr>
            <a:xfrm>
              <a:off x="584200" y="187211"/>
              <a:ext cx="595640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any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contact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wish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add,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"Subscribe"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next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their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name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DA8E9D5-6124-D488-B3D2-F8AF94B0FD2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5" name="Shape 81">
              <a:extLst>
                <a:ext uri="{FF2B5EF4-FFF2-40B4-BE49-F238E27FC236}">
                  <a16:creationId xmlns:a16="http://schemas.microsoft.com/office/drawing/2014/main" id="{648D3560-3A59-8D71-40C0-015604CF7C95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82">
              <a:extLst>
                <a:ext uri="{FF2B5EF4-FFF2-40B4-BE49-F238E27FC236}">
                  <a16:creationId xmlns:a16="http://schemas.microsoft.com/office/drawing/2014/main" id="{DB090ED3-0C32-1623-E5CD-D5DAC417F58A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83">
              <a:extLst>
                <a:ext uri="{FF2B5EF4-FFF2-40B4-BE49-F238E27FC236}">
                  <a16:creationId xmlns:a16="http://schemas.microsoft.com/office/drawing/2014/main" id="{77452BFE-5A30-F466-40EA-570AC28A871C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15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7A781-BFAE-F5FC-4512-F144278E9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90047C-0D9C-EFC8-AA4C-8FBE39C18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03377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 marL="0" indent="0" algn="ctr">
              <a:buNone/>
            </a:pPr>
            <a:r>
              <a:rPr sz="4800" dirty="0"/>
              <a:t>What tool are you most excited to try?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3487-75D5-3F5A-DB1C-265DA364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2118" y="274638"/>
            <a:ext cx="7750281" cy="1143000"/>
          </a:xfrm>
        </p:spPr>
        <p:txBody>
          <a:bodyPr/>
          <a:lstStyle/>
          <a:p>
            <a:r>
              <a:rPr lang="en-US" b="0" dirty="0"/>
              <a:t>Let's stay connected</a:t>
            </a:r>
          </a:p>
        </p:txBody>
      </p:sp>
      <p:pic>
        <p:nvPicPr>
          <p:cNvPr id="6" name="Content Placeholder 5" descr="Greek Temple with solid fill">
            <a:extLst>
              <a:ext uri="{FF2B5EF4-FFF2-40B4-BE49-F238E27FC236}">
                <a16:creationId xmlns:a16="http://schemas.microsoft.com/office/drawing/2014/main" id="{EF6BD22E-6F19-8BAD-AE95-4596C01A2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982" y="3888818"/>
            <a:ext cx="277792" cy="277792"/>
          </a:xfrm>
        </p:spPr>
      </p:pic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EC7F4BE-1F65-D448-1FFF-D1487E962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801" y="1660965"/>
            <a:ext cx="3468914" cy="3502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7B8A99-A1BF-CF6E-DEE8-17748B8A5EA2}"/>
              </a:ext>
            </a:extLst>
          </p:cNvPr>
          <p:cNvSpPr txBox="1"/>
          <p:nvPr/>
        </p:nvSpPr>
        <p:spPr>
          <a:xfrm>
            <a:off x="5865672" y="5406561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for my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contact information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21F4E0-BEB4-5EB1-8C14-9463C9A5884E}"/>
              </a:ext>
            </a:extLst>
          </p:cNvPr>
          <p:cNvGrpSpPr/>
          <p:nvPr/>
        </p:nvGrpSpPr>
        <p:grpSpPr>
          <a:xfrm>
            <a:off x="215029" y="240839"/>
            <a:ext cx="3617089" cy="6342523"/>
            <a:chOff x="215029" y="240839"/>
            <a:chExt cx="3617089" cy="63425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B07C45-0541-EA00-13CE-DFF46DEDC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029" y="240839"/>
              <a:ext cx="3617089" cy="63425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31C4CDC-F33D-E6F3-F6ED-E449249B5140}"/>
                </a:ext>
              </a:extLst>
            </p:cNvPr>
            <p:cNvSpPr/>
            <p:nvPr/>
          </p:nvSpPr>
          <p:spPr>
            <a:xfrm>
              <a:off x="707918" y="4100055"/>
              <a:ext cx="219918" cy="11574"/>
            </a:xfrm>
            <a:custGeom>
              <a:avLst/>
              <a:gdLst>
                <a:gd name="connsiteX0" fmla="*/ 0 w 219918"/>
                <a:gd name="connsiteY0" fmla="*/ 0 h 11574"/>
                <a:gd name="connsiteX1" fmla="*/ 219919 w 219918"/>
                <a:gd name="connsiteY1" fmla="*/ 0 h 11574"/>
                <a:gd name="connsiteX2" fmla="*/ 219919 w 219918"/>
                <a:gd name="connsiteY2" fmla="*/ 11575 h 11574"/>
                <a:gd name="connsiteX3" fmla="*/ 0 w 219918"/>
                <a:gd name="connsiteY3" fmla="*/ 11575 h 1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18" h="11574">
                  <a:moveTo>
                    <a:pt x="0" y="0"/>
                  </a:moveTo>
                  <a:lnTo>
                    <a:pt x="219919" y="0"/>
                  </a:lnTo>
                  <a:lnTo>
                    <a:pt x="219919" y="11575"/>
                  </a:lnTo>
                  <a:lnTo>
                    <a:pt x="0" y="11575"/>
                  </a:lnTo>
                  <a:close/>
                </a:path>
              </a:pathLst>
            </a:custGeom>
            <a:solidFill>
              <a:srgbClr val="000000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D2A668-E9C0-1370-F9D9-F246D68A6219}"/>
                </a:ext>
              </a:extLst>
            </p:cNvPr>
            <p:cNvSpPr/>
            <p:nvPr/>
          </p:nvSpPr>
          <p:spPr>
            <a:xfrm>
              <a:off x="696344" y="4123205"/>
              <a:ext cx="243068" cy="11574"/>
            </a:xfrm>
            <a:custGeom>
              <a:avLst/>
              <a:gdLst>
                <a:gd name="connsiteX0" fmla="*/ 0 w 243068"/>
                <a:gd name="connsiteY0" fmla="*/ 0 h 11574"/>
                <a:gd name="connsiteX1" fmla="*/ 243068 w 243068"/>
                <a:gd name="connsiteY1" fmla="*/ 0 h 11574"/>
                <a:gd name="connsiteX2" fmla="*/ 243068 w 243068"/>
                <a:gd name="connsiteY2" fmla="*/ 11575 h 11574"/>
                <a:gd name="connsiteX3" fmla="*/ 0 w 243068"/>
                <a:gd name="connsiteY3" fmla="*/ 11575 h 1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068" h="11574">
                  <a:moveTo>
                    <a:pt x="0" y="0"/>
                  </a:moveTo>
                  <a:lnTo>
                    <a:pt x="243068" y="0"/>
                  </a:lnTo>
                  <a:lnTo>
                    <a:pt x="243068" y="11575"/>
                  </a:lnTo>
                  <a:lnTo>
                    <a:pt x="0" y="11575"/>
                  </a:lnTo>
                  <a:close/>
                </a:path>
              </a:pathLst>
            </a:custGeom>
            <a:solidFill>
              <a:srgbClr val="000000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F0441C3-A7A1-A8C2-3C27-1CA12D9C39B7}"/>
                </a:ext>
              </a:extLst>
            </p:cNvPr>
            <p:cNvSpPr/>
            <p:nvPr/>
          </p:nvSpPr>
          <p:spPr>
            <a:xfrm>
              <a:off x="719493" y="3992990"/>
              <a:ext cx="34724" cy="95491"/>
            </a:xfrm>
            <a:custGeom>
              <a:avLst/>
              <a:gdLst>
                <a:gd name="connsiteX0" fmla="*/ 34724 w 34724"/>
                <a:gd name="connsiteY0" fmla="*/ 5787 h 95491"/>
                <a:gd name="connsiteX1" fmla="*/ 34724 w 34724"/>
                <a:gd name="connsiteY1" fmla="*/ 0 h 95491"/>
                <a:gd name="connsiteX2" fmla="*/ 0 w 34724"/>
                <a:gd name="connsiteY2" fmla="*/ 0 h 95491"/>
                <a:gd name="connsiteX3" fmla="*/ 0 w 34724"/>
                <a:gd name="connsiteY3" fmla="*/ 5787 h 95491"/>
                <a:gd name="connsiteX4" fmla="*/ 8681 w 34724"/>
                <a:gd name="connsiteY4" fmla="*/ 11575 h 95491"/>
                <a:gd name="connsiteX5" fmla="*/ 5825 w 34724"/>
                <a:gd name="connsiteY5" fmla="*/ 85820 h 95491"/>
                <a:gd name="connsiteX6" fmla="*/ 0 w 34724"/>
                <a:gd name="connsiteY6" fmla="*/ 89704 h 95491"/>
                <a:gd name="connsiteX7" fmla="*/ 0 w 34724"/>
                <a:gd name="connsiteY7" fmla="*/ 95491 h 95491"/>
                <a:gd name="connsiteX8" fmla="*/ 34724 w 34724"/>
                <a:gd name="connsiteY8" fmla="*/ 95491 h 95491"/>
                <a:gd name="connsiteX9" fmla="*/ 34724 w 34724"/>
                <a:gd name="connsiteY9" fmla="*/ 89704 h 95491"/>
                <a:gd name="connsiteX10" fmla="*/ 28899 w 34724"/>
                <a:gd name="connsiteY10" fmla="*/ 85820 h 95491"/>
                <a:gd name="connsiteX11" fmla="*/ 26043 w 34724"/>
                <a:gd name="connsiteY11" fmla="*/ 11575 h 95491"/>
                <a:gd name="connsiteX12" fmla="*/ 34724 w 34724"/>
                <a:gd name="connsiteY12" fmla="*/ 5787 h 9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24" h="95491">
                  <a:moveTo>
                    <a:pt x="34724" y="5787"/>
                  </a:moveTo>
                  <a:lnTo>
                    <a:pt x="34724" y="0"/>
                  </a:lnTo>
                  <a:lnTo>
                    <a:pt x="0" y="0"/>
                  </a:lnTo>
                  <a:lnTo>
                    <a:pt x="0" y="5787"/>
                  </a:lnTo>
                  <a:lnTo>
                    <a:pt x="8681" y="11575"/>
                  </a:lnTo>
                  <a:lnTo>
                    <a:pt x="5825" y="85820"/>
                  </a:lnTo>
                  <a:lnTo>
                    <a:pt x="0" y="89704"/>
                  </a:lnTo>
                  <a:lnTo>
                    <a:pt x="0" y="95491"/>
                  </a:lnTo>
                  <a:lnTo>
                    <a:pt x="34724" y="95491"/>
                  </a:lnTo>
                  <a:lnTo>
                    <a:pt x="34724" y="89704"/>
                  </a:lnTo>
                  <a:lnTo>
                    <a:pt x="28899" y="85820"/>
                  </a:lnTo>
                  <a:lnTo>
                    <a:pt x="26043" y="11575"/>
                  </a:lnTo>
                  <a:lnTo>
                    <a:pt x="34724" y="5787"/>
                  </a:lnTo>
                  <a:close/>
                </a:path>
              </a:pathLst>
            </a:custGeom>
            <a:solidFill>
              <a:srgbClr val="000000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FE212D0-E1A4-A94A-CEDA-FDFB62B8A40E}"/>
                </a:ext>
              </a:extLst>
            </p:cNvPr>
            <p:cNvSpPr/>
            <p:nvPr/>
          </p:nvSpPr>
          <p:spPr>
            <a:xfrm>
              <a:off x="760004" y="3992990"/>
              <a:ext cx="34724" cy="95491"/>
            </a:xfrm>
            <a:custGeom>
              <a:avLst/>
              <a:gdLst>
                <a:gd name="connsiteX0" fmla="*/ 34724 w 34724"/>
                <a:gd name="connsiteY0" fmla="*/ 5787 h 95491"/>
                <a:gd name="connsiteX1" fmla="*/ 34724 w 34724"/>
                <a:gd name="connsiteY1" fmla="*/ 0 h 95491"/>
                <a:gd name="connsiteX2" fmla="*/ 0 w 34724"/>
                <a:gd name="connsiteY2" fmla="*/ 0 h 95491"/>
                <a:gd name="connsiteX3" fmla="*/ 0 w 34724"/>
                <a:gd name="connsiteY3" fmla="*/ 5787 h 95491"/>
                <a:gd name="connsiteX4" fmla="*/ 8681 w 34724"/>
                <a:gd name="connsiteY4" fmla="*/ 11575 h 95491"/>
                <a:gd name="connsiteX5" fmla="*/ 5825 w 34724"/>
                <a:gd name="connsiteY5" fmla="*/ 85820 h 95491"/>
                <a:gd name="connsiteX6" fmla="*/ 0 w 34724"/>
                <a:gd name="connsiteY6" fmla="*/ 89704 h 95491"/>
                <a:gd name="connsiteX7" fmla="*/ 0 w 34724"/>
                <a:gd name="connsiteY7" fmla="*/ 95491 h 95491"/>
                <a:gd name="connsiteX8" fmla="*/ 34724 w 34724"/>
                <a:gd name="connsiteY8" fmla="*/ 95491 h 95491"/>
                <a:gd name="connsiteX9" fmla="*/ 34724 w 34724"/>
                <a:gd name="connsiteY9" fmla="*/ 89704 h 95491"/>
                <a:gd name="connsiteX10" fmla="*/ 28899 w 34724"/>
                <a:gd name="connsiteY10" fmla="*/ 85820 h 95491"/>
                <a:gd name="connsiteX11" fmla="*/ 26043 w 34724"/>
                <a:gd name="connsiteY11" fmla="*/ 11575 h 95491"/>
                <a:gd name="connsiteX12" fmla="*/ 34724 w 34724"/>
                <a:gd name="connsiteY12" fmla="*/ 5787 h 9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24" h="95491">
                  <a:moveTo>
                    <a:pt x="34724" y="5787"/>
                  </a:moveTo>
                  <a:lnTo>
                    <a:pt x="34724" y="0"/>
                  </a:lnTo>
                  <a:lnTo>
                    <a:pt x="0" y="0"/>
                  </a:lnTo>
                  <a:lnTo>
                    <a:pt x="0" y="5787"/>
                  </a:lnTo>
                  <a:lnTo>
                    <a:pt x="8681" y="11575"/>
                  </a:lnTo>
                  <a:lnTo>
                    <a:pt x="5825" y="85820"/>
                  </a:lnTo>
                  <a:lnTo>
                    <a:pt x="0" y="89704"/>
                  </a:lnTo>
                  <a:lnTo>
                    <a:pt x="0" y="95491"/>
                  </a:lnTo>
                  <a:lnTo>
                    <a:pt x="34724" y="95491"/>
                  </a:lnTo>
                  <a:lnTo>
                    <a:pt x="34724" y="89704"/>
                  </a:lnTo>
                  <a:lnTo>
                    <a:pt x="28899" y="85820"/>
                  </a:lnTo>
                  <a:lnTo>
                    <a:pt x="26043" y="11575"/>
                  </a:lnTo>
                  <a:lnTo>
                    <a:pt x="34724" y="5787"/>
                  </a:lnTo>
                  <a:close/>
                </a:path>
              </a:pathLst>
            </a:custGeom>
            <a:solidFill>
              <a:srgbClr val="000000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772DA04-FF21-1B90-7392-84E14CE83C89}"/>
                </a:ext>
              </a:extLst>
            </p:cNvPr>
            <p:cNvSpPr/>
            <p:nvPr/>
          </p:nvSpPr>
          <p:spPr>
            <a:xfrm>
              <a:off x="800516" y="3992990"/>
              <a:ext cx="34724" cy="95491"/>
            </a:xfrm>
            <a:custGeom>
              <a:avLst/>
              <a:gdLst>
                <a:gd name="connsiteX0" fmla="*/ 34724 w 34724"/>
                <a:gd name="connsiteY0" fmla="*/ 5787 h 95491"/>
                <a:gd name="connsiteX1" fmla="*/ 34724 w 34724"/>
                <a:gd name="connsiteY1" fmla="*/ 0 h 95491"/>
                <a:gd name="connsiteX2" fmla="*/ 0 w 34724"/>
                <a:gd name="connsiteY2" fmla="*/ 0 h 95491"/>
                <a:gd name="connsiteX3" fmla="*/ 0 w 34724"/>
                <a:gd name="connsiteY3" fmla="*/ 5787 h 95491"/>
                <a:gd name="connsiteX4" fmla="*/ 8681 w 34724"/>
                <a:gd name="connsiteY4" fmla="*/ 11575 h 95491"/>
                <a:gd name="connsiteX5" fmla="*/ 5825 w 34724"/>
                <a:gd name="connsiteY5" fmla="*/ 85820 h 95491"/>
                <a:gd name="connsiteX6" fmla="*/ 0 w 34724"/>
                <a:gd name="connsiteY6" fmla="*/ 89704 h 95491"/>
                <a:gd name="connsiteX7" fmla="*/ 0 w 34724"/>
                <a:gd name="connsiteY7" fmla="*/ 95491 h 95491"/>
                <a:gd name="connsiteX8" fmla="*/ 34724 w 34724"/>
                <a:gd name="connsiteY8" fmla="*/ 95491 h 95491"/>
                <a:gd name="connsiteX9" fmla="*/ 34724 w 34724"/>
                <a:gd name="connsiteY9" fmla="*/ 89704 h 95491"/>
                <a:gd name="connsiteX10" fmla="*/ 28899 w 34724"/>
                <a:gd name="connsiteY10" fmla="*/ 85820 h 95491"/>
                <a:gd name="connsiteX11" fmla="*/ 26043 w 34724"/>
                <a:gd name="connsiteY11" fmla="*/ 11575 h 95491"/>
                <a:gd name="connsiteX12" fmla="*/ 34724 w 34724"/>
                <a:gd name="connsiteY12" fmla="*/ 5787 h 9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24" h="95491">
                  <a:moveTo>
                    <a:pt x="34724" y="5787"/>
                  </a:moveTo>
                  <a:lnTo>
                    <a:pt x="34724" y="0"/>
                  </a:lnTo>
                  <a:lnTo>
                    <a:pt x="0" y="0"/>
                  </a:lnTo>
                  <a:lnTo>
                    <a:pt x="0" y="5787"/>
                  </a:lnTo>
                  <a:lnTo>
                    <a:pt x="8681" y="11575"/>
                  </a:lnTo>
                  <a:lnTo>
                    <a:pt x="5825" y="85820"/>
                  </a:lnTo>
                  <a:lnTo>
                    <a:pt x="0" y="89704"/>
                  </a:lnTo>
                  <a:lnTo>
                    <a:pt x="0" y="95491"/>
                  </a:lnTo>
                  <a:lnTo>
                    <a:pt x="34724" y="95491"/>
                  </a:lnTo>
                  <a:lnTo>
                    <a:pt x="34724" y="89704"/>
                  </a:lnTo>
                  <a:lnTo>
                    <a:pt x="28899" y="85820"/>
                  </a:lnTo>
                  <a:lnTo>
                    <a:pt x="26043" y="11575"/>
                  </a:lnTo>
                  <a:lnTo>
                    <a:pt x="34724" y="5787"/>
                  </a:lnTo>
                  <a:close/>
                </a:path>
              </a:pathLst>
            </a:custGeom>
            <a:solidFill>
              <a:srgbClr val="000000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7BBCEB3-B312-4332-B9C7-290D3DC0C8E9}"/>
                </a:ext>
              </a:extLst>
            </p:cNvPr>
            <p:cNvSpPr/>
            <p:nvPr/>
          </p:nvSpPr>
          <p:spPr>
            <a:xfrm>
              <a:off x="841027" y="3992990"/>
              <a:ext cx="34724" cy="95491"/>
            </a:xfrm>
            <a:custGeom>
              <a:avLst/>
              <a:gdLst>
                <a:gd name="connsiteX0" fmla="*/ 34724 w 34724"/>
                <a:gd name="connsiteY0" fmla="*/ 5787 h 95491"/>
                <a:gd name="connsiteX1" fmla="*/ 34724 w 34724"/>
                <a:gd name="connsiteY1" fmla="*/ 0 h 95491"/>
                <a:gd name="connsiteX2" fmla="*/ 0 w 34724"/>
                <a:gd name="connsiteY2" fmla="*/ 0 h 95491"/>
                <a:gd name="connsiteX3" fmla="*/ 0 w 34724"/>
                <a:gd name="connsiteY3" fmla="*/ 5787 h 95491"/>
                <a:gd name="connsiteX4" fmla="*/ 8681 w 34724"/>
                <a:gd name="connsiteY4" fmla="*/ 11575 h 95491"/>
                <a:gd name="connsiteX5" fmla="*/ 5825 w 34724"/>
                <a:gd name="connsiteY5" fmla="*/ 85820 h 95491"/>
                <a:gd name="connsiteX6" fmla="*/ 0 w 34724"/>
                <a:gd name="connsiteY6" fmla="*/ 89704 h 95491"/>
                <a:gd name="connsiteX7" fmla="*/ 0 w 34724"/>
                <a:gd name="connsiteY7" fmla="*/ 95491 h 95491"/>
                <a:gd name="connsiteX8" fmla="*/ 34724 w 34724"/>
                <a:gd name="connsiteY8" fmla="*/ 95491 h 95491"/>
                <a:gd name="connsiteX9" fmla="*/ 34724 w 34724"/>
                <a:gd name="connsiteY9" fmla="*/ 89704 h 95491"/>
                <a:gd name="connsiteX10" fmla="*/ 28899 w 34724"/>
                <a:gd name="connsiteY10" fmla="*/ 85820 h 95491"/>
                <a:gd name="connsiteX11" fmla="*/ 26043 w 34724"/>
                <a:gd name="connsiteY11" fmla="*/ 11575 h 95491"/>
                <a:gd name="connsiteX12" fmla="*/ 34724 w 34724"/>
                <a:gd name="connsiteY12" fmla="*/ 5787 h 9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24" h="95491">
                  <a:moveTo>
                    <a:pt x="34724" y="5787"/>
                  </a:moveTo>
                  <a:lnTo>
                    <a:pt x="34724" y="0"/>
                  </a:lnTo>
                  <a:lnTo>
                    <a:pt x="0" y="0"/>
                  </a:lnTo>
                  <a:lnTo>
                    <a:pt x="0" y="5787"/>
                  </a:lnTo>
                  <a:lnTo>
                    <a:pt x="8681" y="11575"/>
                  </a:lnTo>
                  <a:lnTo>
                    <a:pt x="5825" y="85820"/>
                  </a:lnTo>
                  <a:lnTo>
                    <a:pt x="0" y="89704"/>
                  </a:lnTo>
                  <a:lnTo>
                    <a:pt x="0" y="95491"/>
                  </a:lnTo>
                  <a:lnTo>
                    <a:pt x="34724" y="95491"/>
                  </a:lnTo>
                  <a:lnTo>
                    <a:pt x="34724" y="89704"/>
                  </a:lnTo>
                  <a:lnTo>
                    <a:pt x="28899" y="85820"/>
                  </a:lnTo>
                  <a:lnTo>
                    <a:pt x="26043" y="11575"/>
                  </a:lnTo>
                  <a:lnTo>
                    <a:pt x="34724" y="5787"/>
                  </a:lnTo>
                  <a:close/>
                </a:path>
              </a:pathLst>
            </a:custGeom>
            <a:solidFill>
              <a:srgbClr val="000000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93AEBA2-C1E2-40E6-5ACB-C9171BDE73D4}"/>
                </a:ext>
              </a:extLst>
            </p:cNvPr>
            <p:cNvSpPr/>
            <p:nvPr/>
          </p:nvSpPr>
          <p:spPr>
            <a:xfrm>
              <a:off x="881538" y="3992990"/>
              <a:ext cx="34724" cy="95491"/>
            </a:xfrm>
            <a:custGeom>
              <a:avLst/>
              <a:gdLst>
                <a:gd name="connsiteX0" fmla="*/ 34724 w 34724"/>
                <a:gd name="connsiteY0" fmla="*/ 5787 h 95491"/>
                <a:gd name="connsiteX1" fmla="*/ 34724 w 34724"/>
                <a:gd name="connsiteY1" fmla="*/ 0 h 95491"/>
                <a:gd name="connsiteX2" fmla="*/ 0 w 34724"/>
                <a:gd name="connsiteY2" fmla="*/ 0 h 95491"/>
                <a:gd name="connsiteX3" fmla="*/ 0 w 34724"/>
                <a:gd name="connsiteY3" fmla="*/ 5787 h 95491"/>
                <a:gd name="connsiteX4" fmla="*/ 8681 w 34724"/>
                <a:gd name="connsiteY4" fmla="*/ 11575 h 95491"/>
                <a:gd name="connsiteX5" fmla="*/ 5825 w 34724"/>
                <a:gd name="connsiteY5" fmla="*/ 85820 h 95491"/>
                <a:gd name="connsiteX6" fmla="*/ 0 w 34724"/>
                <a:gd name="connsiteY6" fmla="*/ 89704 h 95491"/>
                <a:gd name="connsiteX7" fmla="*/ 0 w 34724"/>
                <a:gd name="connsiteY7" fmla="*/ 95491 h 95491"/>
                <a:gd name="connsiteX8" fmla="*/ 34724 w 34724"/>
                <a:gd name="connsiteY8" fmla="*/ 95491 h 95491"/>
                <a:gd name="connsiteX9" fmla="*/ 34724 w 34724"/>
                <a:gd name="connsiteY9" fmla="*/ 89704 h 95491"/>
                <a:gd name="connsiteX10" fmla="*/ 28899 w 34724"/>
                <a:gd name="connsiteY10" fmla="*/ 85820 h 95491"/>
                <a:gd name="connsiteX11" fmla="*/ 26043 w 34724"/>
                <a:gd name="connsiteY11" fmla="*/ 11575 h 95491"/>
                <a:gd name="connsiteX12" fmla="*/ 34724 w 34724"/>
                <a:gd name="connsiteY12" fmla="*/ 5787 h 9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724" h="95491">
                  <a:moveTo>
                    <a:pt x="34724" y="5787"/>
                  </a:moveTo>
                  <a:lnTo>
                    <a:pt x="34724" y="0"/>
                  </a:lnTo>
                  <a:lnTo>
                    <a:pt x="0" y="0"/>
                  </a:lnTo>
                  <a:lnTo>
                    <a:pt x="0" y="5787"/>
                  </a:lnTo>
                  <a:lnTo>
                    <a:pt x="8681" y="11575"/>
                  </a:lnTo>
                  <a:lnTo>
                    <a:pt x="5825" y="85820"/>
                  </a:lnTo>
                  <a:lnTo>
                    <a:pt x="0" y="89704"/>
                  </a:lnTo>
                  <a:lnTo>
                    <a:pt x="0" y="95491"/>
                  </a:lnTo>
                  <a:lnTo>
                    <a:pt x="34724" y="95491"/>
                  </a:lnTo>
                  <a:lnTo>
                    <a:pt x="34724" y="89704"/>
                  </a:lnTo>
                  <a:lnTo>
                    <a:pt x="28899" y="85820"/>
                  </a:lnTo>
                  <a:lnTo>
                    <a:pt x="26043" y="11575"/>
                  </a:lnTo>
                  <a:lnTo>
                    <a:pt x="34724" y="5787"/>
                  </a:lnTo>
                  <a:close/>
                </a:path>
              </a:pathLst>
            </a:custGeom>
            <a:solidFill>
              <a:srgbClr val="000000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AD7347A-0D1A-8422-0EC5-2822E1378394}"/>
                </a:ext>
              </a:extLst>
            </p:cNvPr>
            <p:cNvSpPr/>
            <p:nvPr/>
          </p:nvSpPr>
          <p:spPr>
            <a:xfrm>
              <a:off x="710366" y="3917754"/>
              <a:ext cx="215022" cy="63660"/>
            </a:xfrm>
            <a:custGeom>
              <a:avLst/>
              <a:gdLst>
                <a:gd name="connsiteX0" fmla="*/ 6233 w 215022"/>
                <a:gd name="connsiteY0" fmla="*/ 63661 h 63660"/>
                <a:gd name="connsiteX1" fmla="*/ 208790 w 215022"/>
                <a:gd name="connsiteY1" fmla="*/ 63661 h 63660"/>
                <a:gd name="connsiteX2" fmla="*/ 208790 w 215022"/>
                <a:gd name="connsiteY2" fmla="*/ 52086 h 63660"/>
                <a:gd name="connsiteX3" fmla="*/ 215023 w 215022"/>
                <a:gd name="connsiteY3" fmla="*/ 52086 h 63660"/>
                <a:gd name="connsiteX4" fmla="*/ 215023 w 215022"/>
                <a:gd name="connsiteY4" fmla="*/ 44406 h 63660"/>
                <a:gd name="connsiteX5" fmla="*/ 107511 w 215022"/>
                <a:gd name="connsiteY5" fmla="*/ 0 h 63660"/>
                <a:gd name="connsiteX6" fmla="*/ 0 w 215022"/>
                <a:gd name="connsiteY6" fmla="*/ 44406 h 63660"/>
                <a:gd name="connsiteX7" fmla="*/ 0 w 215022"/>
                <a:gd name="connsiteY7" fmla="*/ 52086 h 63660"/>
                <a:gd name="connsiteX8" fmla="*/ 6233 w 215022"/>
                <a:gd name="connsiteY8" fmla="*/ 52086 h 63660"/>
                <a:gd name="connsiteX9" fmla="*/ 6233 w 215022"/>
                <a:gd name="connsiteY9" fmla="*/ 63661 h 6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022" h="63660">
                  <a:moveTo>
                    <a:pt x="6233" y="63661"/>
                  </a:moveTo>
                  <a:lnTo>
                    <a:pt x="208790" y="63661"/>
                  </a:lnTo>
                  <a:lnTo>
                    <a:pt x="208790" y="52086"/>
                  </a:lnTo>
                  <a:lnTo>
                    <a:pt x="215023" y="52086"/>
                  </a:lnTo>
                  <a:lnTo>
                    <a:pt x="215023" y="44406"/>
                  </a:lnTo>
                  <a:lnTo>
                    <a:pt x="107511" y="0"/>
                  </a:lnTo>
                  <a:lnTo>
                    <a:pt x="0" y="44406"/>
                  </a:lnTo>
                  <a:lnTo>
                    <a:pt x="0" y="52086"/>
                  </a:lnTo>
                  <a:lnTo>
                    <a:pt x="6233" y="52086"/>
                  </a:lnTo>
                  <a:lnTo>
                    <a:pt x="6233" y="63661"/>
                  </a:lnTo>
                  <a:close/>
                </a:path>
              </a:pathLst>
            </a:custGeom>
            <a:solidFill>
              <a:srgbClr val="000000"/>
            </a:solidFill>
            <a:ln w="2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1E94FE-C7E0-66F6-3BD6-B225134AB329}"/>
                </a:ext>
              </a:extLst>
            </p:cNvPr>
            <p:cNvSpPr txBox="1"/>
            <p:nvPr/>
          </p:nvSpPr>
          <p:spPr>
            <a:xfrm>
              <a:off x="678982" y="1918977"/>
              <a:ext cx="2983509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Georgia" panose="02040502050405020303" pitchFamily="18" charset="0"/>
                </a:rPr>
                <a:t>Jordan T. Yelinek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1CE1E7-7837-4BE0-7602-0BEFE92EF8DF}"/>
                </a:ext>
              </a:extLst>
            </p:cNvPr>
            <p:cNvSpPr txBox="1"/>
            <p:nvPr/>
          </p:nvSpPr>
          <p:spPr>
            <a:xfrm>
              <a:off x="678981" y="2442197"/>
              <a:ext cx="2980303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900" dirty="0">
                  <a:solidFill>
                    <a:srgbClr val="B11B36"/>
                  </a:solidFill>
                  <a:latin typeface="Georgia" panose="02040502050405020303" pitchFamily="18" charset="0"/>
                </a:rPr>
                <a:t>Assistant Grand Secretary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E83AAB-2640-C8C6-4560-26F930DE0B06}"/>
                </a:ext>
              </a:extLst>
            </p:cNvPr>
            <p:cNvSpPr/>
            <p:nvPr/>
          </p:nvSpPr>
          <p:spPr>
            <a:xfrm>
              <a:off x="545910" y="2971800"/>
              <a:ext cx="2961565" cy="1351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1B403D-01EB-3412-A63B-D3E0D695B19C}"/>
                </a:ext>
              </a:extLst>
            </p:cNvPr>
            <p:cNvSpPr txBox="1"/>
            <p:nvPr/>
          </p:nvSpPr>
          <p:spPr>
            <a:xfrm>
              <a:off x="1061610" y="3130165"/>
              <a:ext cx="174599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eorgia" panose="02040502050405020303" pitchFamily="18" charset="0"/>
                </a:rPr>
                <a:t>(415) 292-9180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55AD1A8-760A-EFA9-C4D6-005787502A3C}"/>
                </a:ext>
              </a:extLst>
            </p:cNvPr>
            <p:cNvSpPr/>
            <p:nvPr/>
          </p:nvSpPr>
          <p:spPr>
            <a:xfrm>
              <a:off x="746798" y="3194995"/>
              <a:ext cx="86487" cy="86487"/>
            </a:xfrm>
            <a:custGeom>
              <a:avLst/>
              <a:gdLst>
                <a:gd name="connsiteX0" fmla="*/ 81534 w 86487"/>
                <a:gd name="connsiteY0" fmla="*/ 80772 h 86487"/>
                <a:gd name="connsiteX1" fmla="*/ 86487 w 86487"/>
                <a:gd name="connsiteY1" fmla="*/ 68961 h 86487"/>
                <a:gd name="connsiteX2" fmla="*/ 81534 w 86487"/>
                <a:gd name="connsiteY2" fmla="*/ 57150 h 86487"/>
                <a:gd name="connsiteX3" fmla="*/ 28956 w 86487"/>
                <a:gd name="connsiteY3" fmla="*/ 4953 h 86487"/>
                <a:gd name="connsiteX4" fmla="*/ 17526 w 86487"/>
                <a:gd name="connsiteY4" fmla="*/ 0 h 86487"/>
                <a:gd name="connsiteX5" fmla="*/ 5715 w 86487"/>
                <a:gd name="connsiteY5" fmla="*/ 4953 h 86487"/>
                <a:gd name="connsiteX6" fmla="*/ 0 w 86487"/>
                <a:gd name="connsiteY6" fmla="*/ 10668 h 86487"/>
                <a:gd name="connsiteX7" fmla="*/ 75819 w 86487"/>
                <a:gd name="connsiteY7" fmla="*/ 86487 h 86487"/>
                <a:gd name="connsiteX8" fmla="*/ 81534 w 86487"/>
                <a:gd name="connsiteY8" fmla="*/ 80772 h 8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87" h="86487">
                  <a:moveTo>
                    <a:pt x="81534" y="80772"/>
                  </a:moveTo>
                  <a:cubicBezTo>
                    <a:pt x="84582" y="77724"/>
                    <a:pt x="86487" y="73533"/>
                    <a:pt x="86487" y="68961"/>
                  </a:cubicBezTo>
                  <a:cubicBezTo>
                    <a:pt x="86487" y="64389"/>
                    <a:pt x="84582" y="60198"/>
                    <a:pt x="81534" y="57150"/>
                  </a:cubicBezTo>
                  <a:lnTo>
                    <a:pt x="28956" y="4953"/>
                  </a:lnTo>
                  <a:cubicBezTo>
                    <a:pt x="25908" y="1905"/>
                    <a:pt x="21717" y="0"/>
                    <a:pt x="17526" y="0"/>
                  </a:cubicBezTo>
                  <a:cubicBezTo>
                    <a:pt x="13335" y="0"/>
                    <a:pt x="8763" y="1905"/>
                    <a:pt x="5715" y="4953"/>
                  </a:cubicBezTo>
                  <a:lnTo>
                    <a:pt x="0" y="10668"/>
                  </a:lnTo>
                  <a:lnTo>
                    <a:pt x="75819" y="86487"/>
                  </a:lnTo>
                  <a:lnTo>
                    <a:pt x="81534" y="80772"/>
                  </a:ln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774E2C1-519C-E572-F276-022B8253531D}"/>
                </a:ext>
              </a:extLst>
            </p:cNvPr>
            <p:cNvSpPr/>
            <p:nvPr/>
          </p:nvSpPr>
          <p:spPr>
            <a:xfrm>
              <a:off x="709653" y="3217473"/>
              <a:ext cx="282128" cy="282465"/>
            </a:xfrm>
            <a:custGeom>
              <a:avLst/>
              <a:gdLst>
                <a:gd name="connsiteX0" fmla="*/ 195261 w 282128"/>
                <a:gd name="connsiteY0" fmla="*/ 192786 h 282465"/>
                <a:gd name="connsiteX1" fmla="*/ 189546 w 282128"/>
                <a:gd name="connsiteY1" fmla="*/ 195072 h 282465"/>
                <a:gd name="connsiteX2" fmla="*/ 183831 w 282128"/>
                <a:gd name="connsiteY2" fmla="*/ 192786 h 282465"/>
                <a:gd name="connsiteX3" fmla="*/ 89343 w 282128"/>
                <a:gd name="connsiteY3" fmla="*/ 98679 h 282465"/>
                <a:gd name="connsiteX4" fmla="*/ 87057 w 282128"/>
                <a:gd name="connsiteY4" fmla="*/ 92964 h 282465"/>
                <a:gd name="connsiteX5" fmla="*/ 89343 w 282128"/>
                <a:gd name="connsiteY5" fmla="*/ 87249 h 282465"/>
                <a:gd name="connsiteX6" fmla="*/ 101154 w 282128"/>
                <a:gd name="connsiteY6" fmla="*/ 75819 h 282465"/>
                <a:gd name="connsiteX7" fmla="*/ 25335 w 282128"/>
                <a:gd name="connsiteY7" fmla="*/ 0 h 282465"/>
                <a:gd name="connsiteX8" fmla="*/ 12762 w 282128"/>
                <a:gd name="connsiteY8" fmla="*/ 12573 h 282465"/>
                <a:gd name="connsiteX9" fmla="*/ 189 w 282128"/>
                <a:gd name="connsiteY9" fmla="*/ 39624 h 282465"/>
                <a:gd name="connsiteX10" fmla="*/ 8952 w 282128"/>
                <a:gd name="connsiteY10" fmla="*/ 89154 h 282465"/>
                <a:gd name="connsiteX11" fmla="*/ 31812 w 282128"/>
                <a:gd name="connsiteY11" fmla="*/ 129159 h 282465"/>
                <a:gd name="connsiteX12" fmla="*/ 148017 w 282128"/>
                <a:gd name="connsiteY12" fmla="*/ 249174 h 282465"/>
                <a:gd name="connsiteX13" fmla="*/ 172020 w 282128"/>
                <a:gd name="connsiteY13" fmla="*/ 264414 h 282465"/>
                <a:gd name="connsiteX14" fmla="*/ 232980 w 282128"/>
                <a:gd name="connsiteY14" fmla="*/ 282321 h 282465"/>
                <a:gd name="connsiteX15" fmla="*/ 271842 w 282128"/>
                <a:gd name="connsiteY15" fmla="*/ 267081 h 282465"/>
                <a:gd name="connsiteX16" fmla="*/ 282129 w 282128"/>
                <a:gd name="connsiteY16" fmla="*/ 256794 h 282465"/>
                <a:gd name="connsiteX17" fmla="*/ 206691 w 282128"/>
                <a:gd name="connsiteY17" fmla="*/ 180975 h 282465"/>
                <a:gd name="connsiteX18" fmla="*/ 195261 w 282128"/>
                <a:gd name="connsiteY18" fmla="*/ 192786 h 28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2128" h="282465">
                  <a:moveTo>
                    <a:pt x="195261" y="192786"/>
                  </a:moveTo>
                  <a:cubicBezTo>
                    <a:pt x="193737" y="194310"/>
                    <a:pt x="191451" y="195072"/>
                    <a:pt x="189546" y="195072"/>
                  </a:cubicBezTo>
                  <a:cubicBezTo>
                    <a:pt x="187641" y="195072"/>
                    <a:pt x="185355" y="194310"/>
                    <a:pt x="183831" y="192786"/>
                  </a:cubicBezTo>
                  <a:lnTo>
                    <a:pt x="89343" y="98679"/>
                  </a:lnTo>
                  <a:cubicBezTo>
                    <a:pt x="87819" y="97155"/>
                    <a:pt x="87057" y="94869"/>
                    <a:pt x="87057" y="92964"/>
                  </a:cubicBezTo>
                  <a:cubicBezTo>
                    <a:pt x="87057" y="91059"/>
                    <a:pt x="87819" y="88773"/>
                    <a:pt x="89343" y="87249"/>
                  </a:cubicBezTo>
                  <a:lnTo>
                    <a:pt x="101154" y="75819"/>
                  </a:lnTo>
                  <a:lnTo>
                    <a:pt x="25335" y="0"/>
                  </a:lnTo>
                  <a:cubicBezTo>
                    <a:pt x="20382" y="4953"/>
                    <a:pt x="15810" y="9525"/>
                    <a:pt x="12762" y="12573"/>
                  </a:cubicBezTo>
                  <a:cubicBezTo>
                    <a:pt x="5142" y="19812"/>
                    <a:pt x="570" y="29337"/>
                    <a:pt x="189" y="39624"/>
                  </a:cubicBezTo>
                  <a:cubicBezTo>
                    <a:pt x="-954" y="56769"/>
                    <a:pt x="3237" y="73152"/>
                    <a:pt x="8952" y="89154"/>
                  </a:cubicBezTo>
                  <a:cubicBezTo>
                    <a:pt x="15048" y="103251"/>
                    <a:pt x="23049" y="116586"/>
                    <a:pt x="31812" y="129159"/>
                  </a:cubicBezTo>
                  <a:cubicBezTo>
                    <a:pt x="63054" y="176022"/>
                    <a:pt x="102297" y="216789"/>
                    <a:pt x="148017" y="249174"/>
                  </a:cubicBezTo>
                  <a:cubicBezTo>
                    <a:pt x="155637" y="254889"/>
                    <a:pt x="163638" y="259842"/>
                    <a:pt x="172020" y="264414"/>
                  </a:cubicBezTo>
                  <a:cubicBezTo>
                    <a:pt x="191070" y="273939"/>
                    <a:pt x="211263" y="280797"/>
                    <a:pt x="232980" y="282321"/>
                  </a:cubicBezTo>
                  <a:cubicBezTo>
                    <a:pt x="247458" y="283464"/>
                    <a:pt x="261936" y="277749"/>
                    <a:pt x="271842" y="267081"/>
                  </a:cubicBezTo>
                  <a:lnTo>
                    <a:pt x="282129" y="256794"/>
                  </a:lnTo>
                  <a:lnTo>
                    <a:pt x="206691" y="180975"/>
                  </a:lnTo>
                  <a:lnTo>
                    <a:pt x="195261" y="192786"/>
                  </a:ln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A77555A-F4AE-0F62-F684-04FBB3EFAC53}"/>
                </a:ext>
              </a:extLst>
            </p:cNvPr>
            <p:cNvSpPr/>
            <p:nvPr/>
          </p:nvSpPr>
          <p:spPr>
            <a:xfrm>
              <a:off x="927392" y="3375970"/>
              <a:ext cx="86487" cy="86868"/>
            </a:xfrm>
            <a:custGeom>
              <a:avLst/>
              <a:gdLst>
                <a:gd name="connsiteX0" fmla="*/ 81915 w 86487"/>
                <a:gd name="connsiteY0" fmla="*/ 57531 h 86868"/>
                <a:gd name="connsiteX1" fmla="*/ 29337 w 86487"/>
                <a:gd name="connsiteY1" fmla="*/ 4953 h 86868"/>
                <a:gd name="connsiteX2" fmla="*/ 17526 w 86487"/>
                <a:gd name="connsiteY2" fmla="*/ 0 h 86868"/>
                <a:gd name="connsiteX3" fmla="*/ 5715 w 86487"/>
                <a:gd name="connsiteY3" fmla="*/ 4953 h 86868"/>
                <a:gd name="connsiteX4" fmla="*/ 0 w 86487"/>
                <a:gd name="connsiteY4" fmla="*/ 11049 h 86868"/>
                <a:gd name="connsiteX5" fmla="*/ 75819 w 86487"/>
                <a:gd name="connsiteY5" fmla="*/ 86868 h 86868"/>
                <a:gd name="connsiteX6" fmla="*/ 81534 w 86487"/>
                <a:gd name="connsiteY6" fmla="*/ 81153 h 86868"/>
                <a:gd name="connsiteX7" fmla="*/ 86487 w 86487"/>
                <a:gd name="connsiteY7" fmla="*/ 69342 h 86868"/>
                <a:gd name="connsiteX8" fmla="*/ 81915 w 86487"/>
                <a:gd name="connsiteY8" fmla="*/ 57531 h 86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87" h="86868">
                  <a:moveTo>
                    <a:pt x="81915" y="57531"/>
                  </a:moveTo>
                  <a:lnTo>
                    <a:pt x="29337" y="4953"/>
                  </a:lnTo>
                  <a:cubicBezTo>
                    <a:pt x="26289" y="1905"/>
                    <a:pt x="22098" y="0"/>
                    <a:pt x="17526" y="0"/>
                  </a:cubicBezTo>
                  <a:cubicBezTo>
                    <a:pt x="12954" y="0"/>
                    <a:pt x="8763" y="1905"/>
                    <a:pt x="5715" y="4953"/>
                  </a:cubicBezTo>
                  <a:lnTo>
                    <a:pt x="0" y="11049"/>
                  </a:lnTo>
                  <a:lnTo>
                    <a:pt x="75819" y="86868"/>
                  </a:lnTo>
                  <a:lnTo>
                    <a:pt x="81534" y="81153"/>
                  </a:lnTo>
                  <a:cubicBezTo>
                    <a:pt x="84582" y="78105"/>
                    <a:pt x="86487" y="73914"/>
                    <a:pt x="86487" y="69342"/>
                  </a:cubicBezTo>
                  <a:cubicBezTo>
                    <a:pt x="86487" y="64770"/>
                    <a:pt x="84963" y="60579"/>
                    <a:pt x="81915" y="57531"/>
                  </a:cubicBez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15" descr="Send with solid fill">
              <a:extLst>
                <a:ext uri="{FF2B5EF4-FFF2-40B4-BE49-F238E27FC236}">
                  <a16:creationId xmlns:a16="http://schemas.microsoft.com/office/drawing/2014/main" id="{E602FF5E-F83C-D087-F2EF-06E57A8AEAB4}"/>
                </a:ext>
              </a:extLst>
            </p:cNvPr>
            <p:cNvSpPr/>
            <p:nvPr/>
          </p:nvSpPr>
          <p:spPr>
            <a:xfrm>
              <a:off x="709461" y="3842803"/>
              <a:ext cx="305239" cy="282188"/>
            </a:xfrm>
            <a:custGeom>
              <a:avLst/>
              <a:gdLst>
                <a:gd name="connsiteX0" fmla="*/ 252984 w 305239"/>
                <a:gd name="connsiteY0" fmla="*/ 237319 h 282188"/>
                <a:gd name="connsiteX1" fmla="*/ 184404 w 305239"/>
                <a:gd name="connsiteY1" fmla="*/ 213697 h 282188"/>
                <a:gd name="connsiteX2" fmla="*/ 184023 w 305239"/>
                <a:gd name="connsiteY2" fmla="*/ 213697 h 282188"/>
                <a:gd name="connsiteX3" fmla="*/ 156591 w 305239"/>
                <a:gd name="connsiteY3" fmla="*/ 204172 h 282188"/>
                <a:gd name="connsiteX4" fmla="*/ 284988 w 305239"/>
                <a:gd name="connsiteY4" fmla="*/ 34627 h 282188"/>
                <a:gd name="connsiteX5" fmla="*/ 252984 w 305239"/>
                <a:gd name="connsiteY5" fmla="*/ 237319 h 282188"/>
                <a:gd name="connsiteX6" fmla="*/ 167259 w 305239"/>
                <a:gd name="connsiteY6" fmla="*/ 224365 h 282188"/>
                <a:gd name="connsiteX7" fmla="*/ 142113 w 305239"/>
                <a:gd name="connsiteY7" fmla="*/ 249511 h 282188"/>
                <a:gd name="connsiteX8" fmla="*/ 148971 w 305239"/>
                <a:gd name="connsiteY8" fmla="*/ 218269 h 282188"/>
                <a:gd name="connsiteX9" fmla="*/ 167259 w 305239"/>
                <a:gd name="connsiteY9" fmla="*/ 224365 h 282188"/>
                <a:gd name="connsiteX10" fmla="*/ 167259 w 305239"/>
                <a:gd name="connsiteY10" fmla="*/ 224365 h 282188"/>
                <a:gd name="connsiteX11" fmla="*/ 136779 w 305239"/>
                <a:gd name="connsiteY11" fmla="*/ 204934 h 282188"/>
                <a:gd name="connsiteX12" fmla="*/ 135255 w 305239"/>
                <a:gd name="connsiteY12" fmla="*/ 207982 h 282188"/>
                <a:gd name="connsiteX13" fmla="*/ 134112 w 305239"/>
                <a:gd name="connsiteY13" fmla="*/ 212935 h 282188"/>
                <a:gd name="connsiteX14" fmla="*/ 126492 w 305239"/>
                <a:gd name="connsiteY14" fmla="*/ 247606 h 282188"/>
                <a:gd name="connsiteX15" fmla="*/ 108204 w 305239"/>
                <a:gd name="connsiteY15" fmla="*/ 194266 h 282188"/>
                <a:gd name="connsiteX16" fmla="*/ 250698 w 305239"/>
                <a:gd name="connsiteY16" fmla="*/ 57106 h 282188"/>
                <a:gd name="connsiteX17" fmla="*/ 141351 w 305239"/>
                <a:gd name="connsiteY17" fmla="*/ 199219 h 282188"/>
                <a:gd name="connsiteX18" fmla="*/ 136779 w 305239"/>
                <a:gd name="connsiteY18" fmla="*/ 204934 h 282188"/>
                <a:gd name="connsiteX19" fmla="*/ 26670 w 305239"/>
                <a:gd name="connsiteY19" fmla="*/ 159976 h 282188"/>
                <a:gd name="connsiteX20" fmla="*/ 249936 w 305239"/>
                <a:gd name="connsiteY20" fmla="*/ 41104 h 282188"/>
                <a:gd name="connsiteX21" fmla="*/ 97155 w 305239"/>
                <a:gd name="connsiteY21" fmla="*/ 183979 h 282188"/>
                <a:gd name="connsiteX22" fmla="*/ 26670 w 305239"/>
                <a:gd name="connsiteY22" fmla="*/ 159976 h 282188"/>
                <a:gd name="connsiteX23" fmla="*/ 301752 w 305239"/>
                <a:gd name="connsiteY23" fmla="*/ 1480 h 282188"/>
                <a:gd name="connsiteX24" fmla="*/ 293370 w 305239"/>
                <a:gd name="connsiteY24" fmla="*/ 1099 h 282188"/>
                <a:gd name="connsiteX25" fmla="*/ 4191 w 305239"/>
                <a:gd name="connsiteY25" fmla="*/ 154642 h 282188"/>
                <a:gd name="connsiteX26" fmla="*/ 0 w 305239"/>
                <a:gd name="connsiteY26" fmla="*/ 161881 h 282188"/>
                <a:gd name="connsiteX27" fmla="*/ 4953 w 305239"/>
                <a:gd name="connsiteY27" fmla="*/ 168358 h 282188"/>
                <a:gd name="connsiteX28" fmla="*/ 84201 w 305239"/>
                <a:gd name="connsiteY28" fmla="*/ 195409 h 282188"/>
                <a:gd name="connsiteX29" fmla="*/ 94107 w 305239"/>
                <a:gd name="connsiteY29" fmla="*/ 198838 h 282188"/>
                <a:gd name="connsiteX30" fmla="*/ 96393 w 305239"/>
                <a:gd name="connsiteY30" fmla="*/ 205315 h 282188"/>
                <a:gd name="connsiteX31" fmla="*/ 120015 w 305239"/>
                <a:gd name="connsiteY31" fmla="*/ 276181 h 282188"/>
                <a:gd name="connsiteX32" fmla="*/ 120015 w 305239"/>
                <a:gd name="connsiteY32" fmla="*/ 276562 h 282188"/>
                <a:gd name="connsiteX33" fmla="*/ 120015 w 305239"/>
                <a:gd name="connsiteY33" fmla="*/ 276943 h 282188"/>
                <a:gd name="connsiteX34" fmla="*/ 125730 w 305239"/>
                <a:gd name="connsiteY34" fmla="*/ 281896 h 282188"/>
                <a:gd name="connsiteX35" fmla="*/ 132969 w 305239"/>
                <a:gd name="connsiteY35" fmla="*/ 279991 h 282188"/>
                <a:gd name="connsiteX36" fmla="*/ 133350 w 305239"/>
                <a:gd name="connsiteY36" fmla="*/ 279610 h 282188"/>
                <a:gd name="connsiteX37" fmla="*/ 135636 w 305239"/>
                <a:gd name="connsiteY37" fmla="*/ 277324 h 282188"/>
                <a:gd name="connsiteX38" fmla="*/ 183642 w 305239"/>
                <a:gd name="connsiteY38" fmla="*/ 230080 h 282188"/>
                <a:gd name="connsiteX39" fmla="*/ 256794 w 305239"/>
                <a:gd name="connsiteY39" fmla="*/ 255226 h 282188"/>
                <a:gd name="connsiteX40" fmla="*/ 263271 w 305239"/>
                <a:gd name="connsiteY40" fmla="*/ 254464 h 282188"/>
                <a:gd name="connsiteX41" fmla="*/ 267081 w 305239"/>
                <a:gd name="connsiteY41" fmla="*/ 249130 h 282188"/>
                <a:gd name="connsiteX42" fmla="*/ 305181 w 305239"/>
                <a:gd name="connsiteY42" fmla="*/ 9100 h 282188"/>
                <a:gd name="connsiteX43" fmla="*/ 301752 w 305239"/>
                <a:gd name="connsiteY43" fmla="*/ 1480 h 28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05239" h="282188">
                  <a:moveTo>
                    <a:pt x="252984" y="237319"/>
                  </a:moveTo>
                  <a:lnTo>
                    <a:pt x="184404" y="213697"/>
                  </a:lnTo>
                  <a:lnTo>
                    <a:pt x="184023" y="213697"/>
                  </a:lnTo>
                  <a:lnTo>
                    <a:pt x="156591" y="204172"/>
                  </a:lnTo>
                  <a:lnTo>
                    <a:pt x="284988" y="34627"/>
                  </a:lnTo>
                  <a:lnTo>
                    <a:pt x="252984" y="237319"/>
                  </a:lnTo>
                  <a:close/>
                  <a:moveTo>
                    <a:pt x="167259" y="224365"/>
                  </a:moveTo>
                  <a:lnTo>
                    <a:pt x="142113" y="249511"/>
                  </a:lnTo>
                  <a:lnTo>
                    <a:pt x="148971" y="218269"/>
                  </a:lnTo>
                  <a:lnTo>
                    <a:pt x="167259" y="224365"/>
                  </a:lnTo>
                  <a:lnTo>
                    <a:pt x="167259" y="224365"/>
                  </a:lnTo>
                  <a:close/>
                  <a:moveTo>
                    <a:pt x="136779" y="204934"/>
                  </a:moveTo>
                  <a:cubicBezTo>
                    <a:pt x="136017" y="205696"/>
                    <a:pt x="135636" y="206839"/>
                    <a:pt x="135255" y="207982"/>
                  </a:cubicBezTo>
                  <a:lnTo>
                    <a:pt x="134112" y="212935"/>
                  </a:lnTo>
                  <a:lnTo>
                    <a:pt x="126492" y="247606"/>
                  </a:lnTo>
                  <a:lnTo>
                    <a:pt x="108204" y="194266"/>
                  </a:lnTo>
                  <a:lnTo>
                    <a:pt x="250698" y="57106"/>
                  </a:lnTo>
                  <a:lnTo>
                    <a:pt x="141351" y="199219"/>
                  </a:lnTo>
                  <a:lnTo>
                    <a:pt x="136779" y="204934"/>
                  </a:lnTo>
                  <a:close/>
                  <a:moveTo>
                    <a:pt x="26670" y="159976"/>
                  </a:moveTo>
                  <a:lnTo>
                    <a:pt x="249936" y="41104"/>
                  </a:lnTo>
                  <a:lnTo>
                    <a:pt x="97155" y="183979"/>
                  </a:lnTo>
                  <a:lnTo>
                    <a:pt x="26670" y="159976"/>
                  </a:lnTo>
                  <a:close/>
                  <a:moveTo>
                    <a:pt x="301752" y="1480"/>
                  </a:moveTo>
                  <a:cubicBezTo>
                    <a:pt x="299466" y="-425"/>
                    <a:pt x="296037" y="-425"/>
                    <a:pt x="293370" y="1099"/>
                  </a:cubicBezTo>
                  <a:lnTo>
                    <a:pt x="4191" y="154642"/>
                  </a:lnTo>
                  <a:cubicBezTo>
                    <a:pt x="1524" y="156166"/>
                    <a:pt x="0" y="158833"/>
                    <a:pt x="0" y="161881"/>
                  </a:cubicBezTo>
                  <a:cubicBezTo>
                    <a:pt x="0" y="164929"/>
                    <a:pt x="2286" y="167596"/>
                    <a:pt x="4953" y="168358"/>
                  </a:cubicBezTo>
                  <a:lnTo>
                    <a:pt x="84201" y="195409"/>
                  </a:lnTo>
                  <a:lnTo>
                    <a:pt x="94107" y="198838"/>
                  </a:lnTo>
                  <a:lnTo>
                    <a:pt x="96393" y="205315"/>
                  </a:lnTo>
                  <a:lnTo>
                    <a:pt x="120015" y="276181"/>
                  </a:lnTo>
                  <a:lnTo>
                    <a:pt x="120015" y="276562"/>
                  </a:lnTo>
                  <a:lnTo>
                    <a:pt x="120015" y="276943"/>
                  </a:lnTo>
                  <a:cubicBezTo>
                    <a:pt x="120777" y="279229"/>
                    <a:pt x="123063" y="281134"/>
                    <a:pt x="125730" y="281896"/>
                  </a:cubicBezTo>
                  <a:cubicBezTo>
                    <a:pt x="128397" y="282658"/>
                    <a:pt x="131064" y="281896"/>
                    <a:pt x="132969" y="279991"/>
                  </a:cubicBezTo>
                  <a:lnTo>
                    <a:pt x="133350" y="279610"/>
                  </a:lnTo>
                  <a:lnTo>
                    <a:pt x="135636" y="277324"/>
                  </a:lnTo>
                  <a:lnTo>
                    <a:pt x="183642" y="230080"/>
                  </a:lnTo>
                  <a:lnTo>
                    <a:pt x="256794" y="255226"/>
                  </a:lnTo>
                  <a:cubicBezTo>
                    <a:pt x="259080" y="255988"/>
                    <a:pt x="261366" y="255607"/>
                    <a:pt x="263271" y="254464"/>
                  </a:cubicBezTo>
                  <a:cubicBezTo>
                    <a:pt x="265176" y="253321"/>
                    <a:pt x="266700" y="251416"/>
                    <a:pt x="267081" y="249130"/>
                  </a:cubicBezTo>
                  <a:lnTo>
                    <a:pt x="305181" y="9100"/>
                  </a:lnTo>
                  <a:cubicBezTo>
                    <a:pt x="305562" y="5671"/>
                    <a:pt x="304038" y="3004"/>
                    <a:pt x="301752" y="1480"/>
                  </a:cubicBez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F06E115-F53D-FCC9-C8DD-C82FF61E06BE}"/>
                </a:ext>
              </a:extLst>
            </p:cNvPr>
            <p:cNvSpPr/>
            <p:nvPr/>
          </p:nvSpPr>
          <p:spPr>
            <a:xfrm>
              <a:off x="717081" y="4688753"/>
              <a:ext cx="289560" cy="15240"/>
            </a:xfrm>
            <a:custGeom>
              <a:avLst/>
              <a:gdLst>
                <a:gd name="connsiteX0" fmla="*/ 0 w 289560"/>
                <a:gd name="connsiteY0" fmla="*/ 0 h 15240"/>
                <a:gd name="connsiteX1" fmla="*/ 289560 w 289560"/>
                <a:gd name="connsiteY1" fmla="*/ 0 h 15240"/>
                <a:gd name="connsiteX2" fmla="*/ 289560 w 289560"/>
                <a:gd name="connsiteY2" fmla="*/ 15240 h 15240"/>
                <a:gd name="connsiteX3" fmla="*/ 0 w 289560"/>
                <a:gd name="connsiteY3" fmla="*/ 1524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560" h="15240">
                  <a:moveTo>
                    <a:pt x="0" y="0"/>
                  </a:moveTo>
                  <a:lnTo>
                    <a:pt x="289560" y="0"/>
                  </a:lnTo>
                  <a:lnTo>
                    <a:pt x="289560" y="1524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F356C9E-8416-0090-6DD4-8D4760688062}"/>
                </a:ext>
              </a:extLst>
            </p:cNvPr>
            <p:cNvSpPr/>
            <p:nvPr/>
          </p:nvSpPr>
          <p:spPr>
            <a:xfrm>
              <a:off x="701841" y="4719233"/>
              <a:ext cx="320040" cy="15240"/>
            </a:xfrm>
            <a:custGeom>
              <a:avLst/>
              <a:gdLst>
                <a:gd name="connsiteX0" fmla="*/ 0 w 320040"/>
                <a:gd name="connsiteY0" fmla="*/ 0 h 15240"/>
                <a:gd name="connsiteX1" fmla="*/ 320040 w 320040"/>
                <a:gd name="connsiteY1" fmla="*/ 0 h 15240"/>
                <a:gd name="connsiteX2" fmla="*/ 320040 w 320040"/>
                <a:gd name="connsiteY2" fmla="*/ 15240 h 15240"/>
                <a:gd name="connsiteX3" fmla="*/ 0 w 320040"/>
                <a:gd name="connsiteY3" fmla="*/ 1524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0040" h="15240">
                  <a:moveTo>
                    <a:pt x="0" y="0"/>
                  </a:moveTo>
                  <a:lnTo>
                    <a:pt x="320040" y="0"/>
                  </a:lnTo>
                  <a:lnTo>
                    <a:pt x="320040" y="1524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B6086CC-894B-E797-2545-95F3C3BDC887}"/>
                </a:ext>
              </a:extLst>
            </p:cNvPr>
            <p:cNvSpPr/>
            <p:nvPr/>
          </p:nvSpPr>
          <p:spPr>
            <a:xfrm>
              <a:off x="732321" y="4547783"/>
              <a:ext cx="45720" cy="125730"/>
            </a:xfrm>
            <a:custGeom>
              <a:avLst/>
              <a:gdLst>
                <a:gd name="connsiteX0" fmla="*/ 45720 w 45720"/>
                <a:gd name="connsiteY0" fmla="*/ 7620 h 125730"/>
                <a:gd name="connsiteX1" fmla="*/ 45720 w 45720"/>
                <a:gd name="connsiteY1" fmla="*/ 0 h 125730"/>
                <a:gd name="connsiteX2" fmla="*/ 0 w 45720"/>
                <a:gd name="connsiteY2" fmla="*/ 0 h 125730"/>
                <a:gd name="connsiteX3" fmla="*/ 0 w 45720"/>
                <a:gd name="connsiteY3" fmla="*/ 7620 h 125730"/>
                <a:gd name="connsiteX4" fmla="*/ 11430 w 45720"/>
                <a:gd name="connsiteY4" fmla="*/ 15240 h 125730"/>
                <a:gd name="connsiteX5" fmla="*/ 7670 w 45720"/>
                <a:gd name="connsiteY5" fmla="*/ 112997 h 125730"/>
                <a:gd name="connsiteX6" fmla="*/ 0 w 45720"/>
                <a:gd name="connsiteY6" fmla="*/ 118110 h 125730"/>
                <a:gd name="connsiteX7" fmla="*/ 0 w 45720"/>
                <a:gd name="connsiteY7" fmla="*/ 125730 h 125730"/>
                <a:gd name="connsiteX8" fmla="*/ 45720 w 45720"/>
                <a:gd name="connsiteY8" fmla="*/ 125730 h 125730"/>
                <a:gd name="connsiteX9" fmla="*/ 45720 w 45720"/>
                <a:gd name="connsiteY9" fmla="*/ 118110 h 125730"/>
                <a:gd name="connsiteX10" fmla="*/ 38050 w 45720"/>
                <a:gd name="connsiteY10" fmla="*/ 112997 h 125730"/>
                <a:gd name="connsiteX11" fmla="*/ 34290 w 45720"/>
                <a:gd name="connsiteY11" fmla="*/ 15240 h 125730"/>
                <a:gd name="connsiteX12" fmla="*/ 45720 w 45720"/>
                <a:gd name="connsiteY12" fmla="*/ 7620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" h="125730">
                  <a:moveTo>
                    <a:pt x="45720" y="7620"/>
                  </a:moveTo>
                  <a:lnTo>
                    <a:pt x="4572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11430" y="15240"/>
                  </a:lnTo>
                  <a:lnTo>
                    <a:pt x="7670" y="112997"/>
                  </a:lnTo>
                  <a:lnTo>
                    <a:pt x="0" y="118110"/>
                  </a:lnTo>
                  <a:lnTo>
                    <a:pt x="0" y="125730"/>
                  </a:lnTo>
                  <a:lnTo>
                    <a:pt x="45720" y="125730"/>
                  </a:lnTo>
                  <a:lnTo>
                    <a:pt x="45720" y="118110"/>
                  </a:lnTo>
                  <a:lnTo>
                    <a:pt x="38050" y="112997"/>
                  </a:lnTo>
                  <a:lnTo>
                    <a:pt x="34290" y="15240"/>
                  </a:lnTo>
                  <a:lnTo>
                    <a:pt x="45720" y="7620"/>
                  </a:ln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D502402-0E08-6895-C900-C6F0BC729F91}"/>
                </a:ext>
              </a:extLst>
            </p:cNvPr>
            <p:cNvSpPr/>
            <p:nvPr/>
          </p:nvSpPr>
          <p:spPr>
            <a:xfrm>
              <a:off x="785661" y="4547783"/>
              <a:ext cx="45720" cy="125730"/>
            </a:xfrm>
            <a:custGeom>
              <a:avLst/>
              <a:gdLst>
                <a:gd name="connsiteX0" fmla="*/ 45720 w 45720"/>
                <a:gd name="connsiteY0" fmla="*/ 7620 h 125730"/>
                <a:gd name="connsiteX1" fmla="*/ 45720 w 45720"/>
                <a:gd name="connsiteY1" fmla="*/ 0 h 125730"/>
                <a:gd name="connsiteX2" fmla="*/ 0 w 45720"/>
                <a:gd name="connsiteY2" fmla="*/ 0 h 125730"/>
                <a:gd name="connsiteX3" fmla="*/ 0 w 45720"/>
                <a:gd name="connsiteY3" fmla="*/ 7620 h 125730"/>
                <a:gd name="connsiteX4" fmla="*/ 11430 w 45720"/>
                <a:gd name="connsiteY4" fmla="*/ 15240 h 125730"/>
                <a:gd name="connsiteX5" fmla="*/ 7670 w 45720"/>
                <a:gd name="connsiteY5" fmla="*/ 112997 h 125730"/>
                <a:gd name="connsiteX6" fmla="*/ 0 w 45720"/>
                <a:gd name="connsiteY6" fmla="*/ 118110 h 125730"/>
                <a:gd name="connsiteX7" fmla="*/ 0 w 45720"/>
                <a:gd name="connsiteY7" fmla="*/ 125730 h 125730"/>
                <a:gd name="connsiteX8" fmla="*/ 45720 w 45720"/>
                <a:gd name="connsiteY8" fmla="*/ 125730 h 125730"/>
                <a:gd name="connsiteX9" fmla="*/ 45720 w 45720"/>
                <a:gd name="connsiteY9" fmla="*/ 118110 h 125730"/>
                <a:gd name="connsiteX10" fmla="*/ 38050 w 45720"/>
                <a:gd name="connsiteY10" fmla="*/ 112997 h 125730"/>
                <a:gd name="connsiteX11" fmla="*/ 34290 w 45720"/>
                <a:gd name="connsiteY11" fmla="*/ 15240 h 125730"/>
                <a:gd name="connsiteX12" fmla="*/ 45720 w 45720"/>
                <a:gd name="connsiteY12" fmla="*/ 7620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" h="125730">
                  <a:moveTo>
                    <a:pt x="45720" y="7620"/>
                  </a:moveTo>
                  <a:lnTo>
                    <a:pt x="4572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11430" y="15240"/>
                  </a:lnTo>
                  <a:lnTo>
                    <a:pt x="7670" y="112997"/>
                  </a:lnTo>
                  <a:lnTo>
                    <a:pt x="0" y="118110"/>
                  </a:lnTo>
                  <a:lnTo>
                    <a:pt x="0" y="125730"/>
                  </a:lnTo>
                  <a:lnTo>
                    <a:pt x="45720" y="125730"/>
                  </a:lnTo>
                  <a:lnTo>
                    <a:pt x="45720" y="118110"/>
                  </a:lnTo>
                  <a:lnTo>
                    <a:pt x="38050" y="112997"/>
                  </a:lnTo>
                  <a:lnTo>
                    <a:pt x="34290" y="15240"/>
                  </a:lnTo>
                  <a:lnTo>
                    <a:pt x="45720" y="7620"/>
                  </a:ln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C615EA6-37E2-FCB5-0220-4CBBBAA858CA}"/>
                </a:ext>
              </a:extLst>
            </p:cNvPr>
            <p:cNvSpPr/>
            <p:nvPr/>
          </p:nvSpPr>
          <p:spPr>
            <a:xfrm>
              <a:off x="839001" y="4547783"/>
              <a:ext cx="45720" cy="125730"/>
            </a:xfrm>
            <a:custGeom>
              <a:avLst/>
              <a:gdLst>
                <a:gd name="connsiteX0" fmla="*/ 45720 w 45720"/>
                <a:gd name="connsiteY0" fmla="*/ 7620 h 125730"/>
                <a:gd name="connsiteX1" fmla="*/ 45720 w 45720"/>
                <a:gd name="connsiteY1" fmla="*/ 0 h 125730"/>
                <a:gd name="connsiteX2" fmla="*/ 0 w 45720"/>
                <a:gd name="connsiteY2" fmla="*/ 0 h 125730"/>
                <a:gd name="connsiteX3" fmla="*/ 0 w 45720"/>
                <a:gd name="connsiteY3" fmla="*/ 7620 h 125730"/>
                <a:gd name="connsiteX4" fmla="*/ 11430 w 45720"/>
                <a:gd name="connsiteY4" fmla="*/ 15240 h 125730"/>
                <a:gd name="connsiteX5" fmla="*/ 7670 w 45720"/>
                <a:gd name="connsiteY5" fmla="*/ 112997 h 125730"/>
                <a:gd name="connsiteX6" fmla="*/ 0 w 45720"/>
                <a:gd name="connsiteY6" fmla="*/ 118110 h 125730"/>
                <a:gd name="connsiteX7" fmla="*/ 0 w 45720"/>
                <a:gd name="connsiteY7" fmla="*/ 125730 h 125730"/>
                <a:gd name="connsiteX8" fmla="*/ 45720 w 45720"/>
                <a:gd name="connsiteY8" fmla="*/ 125730 h 125730"/>
                <a:gd name="connsiteX9" fmla="*/ 45720 w 45720"/>
                <a:gd name="connsiteY9" fmla="*/ 118110 h 125730"/>
                <a:gd name="connsiteX10" fmla="*/ 38050 w 45720"/>
                <a:gd name="connsiteY10" fmla="*/ 112997 h 125730"/>
                <a:gd name="connsiteX11" fmla="*/ 34290 w 45720"/>
                <a:gd name="connsiteY11" fmla="*/ 15240 h 125730"/>
                <a:gd name="connsiteX12" fmla="*/ 45720 w 45720"/>
                <a:gd name="connsiteY12" fmla="*/ 7620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" h="125730">
                  <a:moveTo>
                    <a:pt x="45720" y="7620"/>
                  </a:moveTo>
                  <a:lnTo>
                    <a:pt x="4572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11430" y="15240"/>
                  </a:lnTo>
                  <a:lnTo>
                    <a:pt x="7670" y="112997"/>
                  </a:lnTo>
                  <a:lnTo>
                    <a:pt x="0" y="118110"/>
                  </a:lnTo>
                  <a:lnTo>
                    <a:pt x="0" y="125730"/>
                  </a:lnTo>
                  <a:lnTo>
                    <a:pt x="45720" y="125730"/>
                  </a:lnTo>
                  <a:lnTo>
                    <a:pt x="45720" y="118110"/>
                  </a:lnTo>
                  <a:lnTo>
                    <a:pt x="38050" y="112997"/>
                  </a:lnTo>
                  <a:lnTo>
                    <a:pt x="34290" y="15240"/>
                  </a:lnTo>
                  <a:lnTo>
                    <a:pt x="45720" y="7620"/>
                  </a:ln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23A63F8-8943-4884-D76F-0F04C439FCC8}"/>
                </a:ext>
              </a:extLst>
            </p:cNvPr>
            <p:cNvSpPr/>
            <p:nvPr/>
          </p:nvSpPr>
          <p:spPr>
            <a:xfrm>
              <a:off x="892341" y="4547783"/>
              <a:ext cx="45720" cy="125730"/>
            </a:xfrm>
            <a:custGeom>
              <a:avLst/>
              <a:gdLst>
                <a:gd name="connsiteX0" fmla="*/ 45720 w 45720"/>
                <a:gd name="connsiteY0" fmla="*/ 7620 h 125730"/>
                <a:gd name="connsiteX1" fmla="*/ 45720 w 45720"/>
                <a:gd name="connsiteY1" fmla="*/ 0 h 125730"/>
                <a:gd name="connsiteX2" fmla="*/ 0 w 45720"/>
                <a:gd name="connsiteY2" fmla="*/ 0 h 125730"/>
                <a:gd name="connsiteX3" fmla="*/ 0 w 45720"/>
                <a:gd name="connsiteY3" fmla="*/ 7620 h 125730"/>
                <a:gd name="connsiteX4" fmla="*/ 11430 w 45720"/>
                <a:gd name="connsiteY4" fmla="*/ 15240 h 125730"/>
                <a:gd name="connsiteX5" fmla="*/ 7670 w 45720"/>
                <a:gd name="connsiteY5" fmla="*/ 112997 h 125730"/>
                <a:gd name="connsiteX6" fmla="*/ 0 w 45720"/>
                <a:gd name="connsiteY6" fmla="*/ 118110 h 125730"/>
                <a:gd name="connsiteX7" fmla="*/ 0 w 45720"/>
                <a:gd name="connsiteY7" fmla="*/ 125730 h 125730"/>
                <a:gd name="connsiteX8" fmla="*/ 45720 w 45720"/>
                <a:gd name="connsiteY8" fmla="*/ 125730 h 125730"/>
                <a:gd name="connsiteX9" fmla="*/ 45720 w 45720"/>
                <a:gd name="connsiteY9" fmla="*/ 118110 h 125730"/>
                <a:gd name="connsiteX10" fmla="*/ 38050 w 45720"/>
                <a:gd name="connsiteY10" fmla="*/ 112997 h 125730"/>
                <a:gd name="connsiteX11" fmla="*/ 34290 w 45720"/>
                <a:gd name="connsiteY11" fmla="*/ 15240 h 125730"/>
                <a:gd name="connsiteX12" fmla="*/ 45720 w 45720"/>
                <a:gd name="connsiteY12" fmla="*/ 7620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" h="125730">
                  <a:moveTo>
                    <a:pt x="45720" y="7620"/>
                  </a:moveTo>
                  <a:lnTo>
                    <a:pt x="4572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11430" y="15240"/>
                  </a:lnTo>
                  <a:lnTo>
                    <a:pt x="7670" y="112997"/>
                  </a:lnTo>
                  <a:lnTo>
                    <a:pt x="0" y="118110"/>
                  </a:lnTo>
                  <a:lnTo>
                    <a:pt x="0" y="125730"/>
                  </a:lnTo>
                  <a:lnTo>
                    <a:pt x="45720" y="125730"/>
                  </a:lnTo>
                  <a:lnTo>
                    <a:pt x="45720" y="118110"/>
                  </a:lnTo>
                  <a:lnTo>
                    <a:pt x="38050" y="112997"/>
                  </a:lnTo>
                  <a:lnTo>
                    <a:pt x="34290" y="15240"/>
                  </a:lnTo>
                  <a:lnTo>
                    <a:pt x="45720" y="7620"/>
                  </a:ln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85C9E35-AC98-DC8C-1D4F-4523DC656275}"/>
                </a:ext>
              </a:extLst>
            </p:cNvPr>
            <p:cNvSpPr/>
            <p:nvPr/>
          </p:nvSpPr>
          <p:spPr>
            <a:xfrm>
              <a:off x="945681" y="4547783"/>
              <a:ext cx="45720" cy="125730"/>
            </a:xfrm>
            <a:custGeom>
              <a:avLst/>
              <a:gdLst>
                <a:gd name="connsiteX0" fmla="*/ 45720 w 45720"/>
                <a:gd name="connsiteY0" fmla="*/ 7620 h 125730"/>
                <a:gd name="connsiteX1" fmla="*/ 45720 w 45720"/>
                <a:gd name="connsiteY1" fmla="*/ 0 h 125730"/>
                <a:gd name="connsiteX2" fmla="*/ 0 w 45720"/>
                <a:gd name="connsiteY2" fmla="*/ 0 h 125730"/>
                <a:gd name="connsiteX3" fmla="*/ 0 w 45720"/>
                <a:gd name="connsiteY3" fmla="*/ 7620 h 125730"/>
                <a:gd name="connsiteX4" fmla="*/ 11430 w 45720"/>
                <a:gd name="connsiteY4" fmla="*/ 15240 h 125730"/>
                <a:gd name="connsiteX5" fmla="*/ 7670 w 45720"/>
                <a:gd name="connsiteY5" fmla="*/ 112997 h 125730"/>
                <a:gd name="connsiteX6" fmla="*/ 0 w 45720"/>
                <a:gd name="connsiteY6" fmla="*/ 118110 h 125730"/>
                <a:gd name="connsiteX7" fmla="*/ 0 w 45720"/>
                <a:gd name="connsiteY7" fmla="*/ 125730 h 125730"/>
                <a:gd name="connsiteX8" fmla="*/ 45720 w 45720"/>
                <a:gd name="connsiteY8" fmla="*/ 125730 h 125730"/>
                <a:gd name="connsiteX9" fmla="*/ 45720 w 45720"/>
                <a:gd name="connsiteY9" fmla="*/ 118110 h 125730"/>
                <a:gd name="connsiteX10" fmla="*/ 38050 w 45720"/>
                <a:gd name="connsiteY10" fmla="*/ 112997 h 125730"/>
                <a:gd name="connsiteX11" fmla="*/ 34290 w 45720"/>
                <a:gd name="connsiteY11" fmla="*/ 15240 h 125730"/>
                <a:gd name="connsiteX12" fmla="*/ 45720 w 45720"/>
                <a:gd name="connsiteY12" fmla="*/ 7620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" h="125730">
                  <a:moveTo>
                    <a:pt x="45720" y="7620"/>
                  </a:moveTo>
                  <a:lnTo>
                    <a:pt x="4572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11430" y="15240"/>
                  </a:lnTo>
                  <a:lnTo>
                    <a:pt x="7670" y="112997"/>
                  </a:lnTo>
                  <a:lnTo>
                    <a:pt x="0" y="118110"/>
                  </a:lnTo>
                  <a:lnTo>
                    <a:pt x="0" y="125730"/>
                  </a:lnTo>
                  <a:lnTo>
                    <a:pt x="45720" y="125730"/>
                  </a:lnTo>
                  <a:lnTo>
                    <a:pt x="45720" y="118110"/>
                  </a:lnTo>
                  <a:lnTo>
                    <a:pt x="38050" y="112997"/>
                  </a:lnTo>
                  <a:lnTo>
                    <a:pt x="34290" y="15240"/>
                  </a:lnTo>
                  <a:lnTo>
                    <a:pt x="45720" y="7620"/>
                  </a:ln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944A521-9AA3-8376-0E66-7D1EF03D50AB}"/>
                </a:ext>
              </a:extLst>
            </p:cNvPr>
            <p:cNvSpPr/>
            <p:nvPr/>
          </p:nvSpPr>
          <p:spPr>
            <a:xfrm>
              <a:off x="720304" y="4448723"/>
              <a:ext cx="283113" cy="83820"/>
            </a:xfrm>
            <a:custGeom>
              <a:avLst/>
              <a:gdLst>
                <a:gd name="connsiteX0" fmla="*/ 8207 w 283113"/>
                <a:gd name="connsiteY0" fmla="*/ 83820 h 83820"/>
                <a:gd name="connsiteX1" fmla="*/ 274907 w 283113"/>
                <a:gd name="connsiteY1" fmla="*/ 83820 h 83820"/>
                <a:gd name="connsiteX2" fmla="*/ 274907 w 283113"/>
                <a:gd name="connsiteY2" fmla="*/ 68580 h 83820"/>
                <a:gd name="connsiteX3" fmla="*/ 283113 w 283113"/>
                <a:gd name="connsiteY3" fmla="*/ 68580 h 83820"/>
                <a:gd name="connsiteX4" fmla="*/ 283113 w 283113"/>
                <a:gd name="connsiteY4" fmla="*/ 58468 h 83820"/>
                <a:gd name="connsiteX5" fmla="*/ 141557 w 283113"/>
                <a:gd name="connsiteY5" fmla="*/ 0 h 83820"/>
                <a:gd name="connsiteX6" fmla="*/ 0 w 283113"/>
                <a:gd name="connsiteY6" fmla="*/ 58468 h 83820"/>
                <a:gd name="connsiteX7" fmla="*/ 0 w 283113"/>
                <a:gd name="connsiteY7" fmla="*/ 68580 h 83820"/>
                <a:gd name="connsiteX8" fmla="*/ 8207 w 283113"/>
                <a:gd name="connsiteY8" fmla="*/ 68580 h 83820"/>
                <a:gd name="connsiteX9" fmla="*/ 8207 w 283113"/>
                <a:gd name="connsiteY9" fmla="*/ 8382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113" h="83820">
                  <a:moveTo>
                    <a:pt x="8207" y="83820"/>
                  </a:moveTo>
                  <a:lnTo>
                    <a:pt x="274907" y="83820"/>
                  </a:lnTo>
                  <a:lnTo>
                    <a:pt x="274907" y="68580"/>
                  </a:lnTo>
                  <a:lnTo>
                    <a:pt x="283113" y="68580"/>
                  </a:lnTo>
                  <a:lnTo>
                    <a:pt x="283113" y="58468"/>
                  </a:lnTo>
                  <a:lnTo>
                    <a:pt x="141557" y="0"/>
                  </a:lnTo>
                  <a:lnTo>
                    <a:pt x="0" y="58468"/>
                  </a:lnTo>
                  <a:lnTo>
                    <a:pt x="0" y="68580"/>
                  </a:lnTo>
                  <a:lnTo>
                    <a:pt x="8207" y="68580"/>
                  </a:lnTo>
                  <a:lnTo>
                    <a:pt x="8207" y="83820"/>
                  </a:lnTo>
                  <a:close/>
                </a:path>
              </a:pathLst>
            </a:custGeom>
            <a:solidFill>
              <a:srgbClr val="000000"/>
            </a:solidFill>
            <a:ln w="37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0BC1A2A-1203-B6BB-9E25-DE3983586A66}"/>
                </a:ext>
              </a:extLst>
            </p:cNvPr>
            <p:cNvSpPr txBox="1"/>
            <p:nvPr/>
          </p:nvSpPr>
          <p:spPr>
            <a:xfrm>
              <a:off x="1061610" y="3766500"/>
              <a:ext cx="267252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Georgia" panose="02040502050405020303" pitchFamily="18" charset="0"/>
                </a:rPr>
                <a:t>jyelinek@freemason.org</a:t>
              </a:r>
              <a:endParaRPr lang="en-US" dirty="0">
                <a:latin typeface="Georgia" panose="02040502050405020303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2C8123-B231-BE16-1C50-2442DCF4F4E0}"/>
                </a:ext>
              </a:extLst>
            </p:cNvPr>
            <p:cNvSpPr txBox="1"/>
            <p:nvPr/>
          </p:nvSpPr>
          <p:spPr>
            <a:xfrm>
              <a:off x="1076160" y="4376273"/>
              <a:ext cx="2725426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eorgia" panose="02040502050405020303" pitchFamily="18" charset="0"/>
                </a:rPr>
                <a:t>1111 California Street</a:t>
              </a:r>
              <a:br>
                <a:rPr lang="en-US" dirty="0">
                  <a:latin typeface="Georgia" panose="02040502050405020303" pitchFamily="18" charset="0"/>
                </a:rPr>
              </a:br>
              <a:r>
                <a:rPr lang="en-US" dirty="0">
                  <a:latin typeface="Georgia" panose="02040502050405020303" pitchFamily="18" charset="0"/>
                </a:rPr>
                <a:t>San Francisco, CA 94108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8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AFEEA2-4D42-6C89-AE94-223BF951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lack"/>
              </a:rPr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85B0B-923E-EAC4-5EC5-F70A5D61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7AE3C-2859-69AF-7D6D-4DE95C4C5A43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5158C7-3751-A16C-37B2-0B40A0006C8D}"/>
              </a:ext>
            </a:extLst>
          </p:cNvPr>
          <p:cNvGrpSpPr/>
          <p:nvPr/>
        </p:nvGrpSpPr>
        <p:grpSpPr>
          <a:xfrm>
            <a:off x="609597" y="1417637"/>
            <a:ext cx="7819039" cy="5128257"/>
            <a:chOff x="0" y="0"/>
            <a:chExt cx="6076641" cy="3985578"/>
          </a:xfrm>
        </p:grpSpPr>
        <p:sp>
          <p:nvSpPr>
            <p:cNvPr id="27" name="Shape 4150">
              <a:extLst>
                <a:ext uri="{FF2B5EF4-FFF2-40B4-BE49-F238E27FC236}">
                  <a16:creationId xmlns:a16="http://schemas.microsoft.com/office/drawing/2014/main" id="{E4269EE5-75EE-E541-FA88-F7384B6AA38D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EDD5C02-52C4-BB77-0CAD-4A755E61FA22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7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E76D5F-26ED-5022-4D04-AB1D735D41A6}"/>
                </a:ext>
              </a:extLst>
            </p:cNvPr>
            <p:cNvSpPr/>
            <p:nvPr/>
          </p:nvSpPr>
          <p:spPr>
            <a:xfrm>
              <a:off x="584200" y="187211"/>
              <a:ext cx="5017556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"Confirm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&amp;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Subscribe"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button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that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individual.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214D6DA-5AFB-CA73-469F-616A2C4D0A42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1" name="Shape 95">
              <a:extLst>
                <a:ext uri="{FF2B5EF4-FFF2-40B4-BE49-F238E27FC236}">
                  <a16:creationId xmlns:a16="http://schemas.microsoft.com/office/drawing/2014/main" id="{F9D58570-B0FC-D8CB-3A5A-A9EDEBC623FA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96">
              <a:extLst>
                <a:ext uri="{FF2B5EF4-FFF2-40B4-BE49-F238E27FC236}">
                  <a16:creationId xmlns:a16="http://schemas.microsoft.com/office/drawing/2014/main" id="{FD0C6E34-B9F1-922D-CC0F-24A70E51CE0C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98">
              <a:extLst>
                <a:ext uri="{FF2B5EF4-FFF2-40B4-BE49-F238E27FC236}">
                  <a16:creationId xmlns:a16="http://schemas.microsoft.com/office/drawing/2014/main" id="{0EAC21C0-9309-F2B3-4E32-77043AF249DA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19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9722C-36CF-D64E-9DBD-EB2DA629D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lack"/>
              </a:rPr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D9EF3-ACD8-14F3-AD3D-72527FEB3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1D1B47-3A6E-95A7-8E41-A1BE3C70AED0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6B5B7D-71C0-972F-274E-6F873AC9281E}"/>
              </a:ext>
            </a:extLst>
          </p:cNvPr>
          <p:cNvGrpSpPr/>
          <p:nvPr/>
        </p:nvGrpSpPr>
        <p:grpSpPr>
          <a:xfrm>
            <a:off x="609596" y="1417637"/>
            <a:ext cx="9764903" cy="5128249"/>
            <a:chOff x="0" y="0"/>
            <a:chExt cx="7588899" cy="3985578"/>
          </a:xfrm>
        </p:grpSpPr>
        <p:sp>
          <p:nvSpPr>
            <p:cNvPr id="29" name="Shape 4188">
              <a:extLst>
                <a:ext uri="{FF2B5EF4-FFF2-40B4-BE49-F238E27FC236}">
                  <a16:creationId xmlns:a16="http://schemas.microsoft.com/office/drawing/2014/main" id="{0291DE18-0689-34A6-2AA4-CBDAEBEB919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0">
              <a:extLst>
                <a:ext uri="{FF2B5EF4-FFF2-40B4-BE49-F238E27FC236}">
                  <a16:creationId xmlns:a16="http://schemas.microsoft.com/office/drawing/2014/main" id="{EA2D3420-999E-F914-388C-E0AAB871B12B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50AE194-A073-3045-29FE-02593D6A2CB8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8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98AF8B-0F5C-07BA-7B77-128D5AD4E236}"/>
                </a:ext>
              </a:extLst>
            </p:cNvPr>
            <p:cNvSpPr/>
            <p:nvPr/>
          </p:nvSpPr>
          <p:spPr>
            <a:xfrm>
              <a:off x="584200" y="104661"/>
              <a:ext cx="700469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When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are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done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subscribing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contacts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distribution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list,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house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04C70A2-D362-4BB3-B16B-C53F2359AEA2}"/>
                </a:ext>
              </a:extLst>
            </p:cNvPr>
            <p:cNvSpPr/>
            <p:nvPr/>
          </p:nvSpPr>
          <p:spPr>
            <a:xfrm>
              <a:off x="584200" y="269761"/>
              <a:ext cx="3504022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icon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return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Lodge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dashboard.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9AED382-3EE1-8E44-381A-BBCCBBF42F6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5" name="Shape 106">
              <a:extLst>
                <a:ext uri="{FF2B5EF4-FFF2-40B4-BE49-F238E27FC236}">
                  <a16:creationId xmlns:a16="http://schemas.microsoft.com/office/drawing/2014/main" id="{850A5EA6-8FC9-04E2-6DB8-2E813A535312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7">
              <a:extLst>
                <a:ext uri="{FF2B5EF4-FFF2-40B4-BE49-F238E27FC236}">
                  <a16:creationId xmlns:a16="http://schemas.microsoft.com/office/drawing/2014/main" id="{07BC2641-1DB4-9908-85B9-329EBABFAD8D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8">
              <a:extLst>
                <a:ext uri="{FF2B5EF4-FFF2-40B4-BE49-F238E27FC236}">
                  <a16:creationId xmlns:a16="http://schemas.microsoft.com/office/drawing/2014/main" id="{AE8A70F0-3F89-AD45-C40F-E6D037EEA305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33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13D31D-4D98-4E8A-B019-96DEC7D4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venir Black"/>
              </a:rPr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2DEC9-0010-1FDC-6DD6-7704CE2A5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BED976-C785-E914-B428-89564F011C9B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399A440-5885-7012-D674-8E82A69F04D9}"/>
              </a:ext>
            </a:extLst>
          </p:cNvPr>
          <p:cNvGrpSpPr/>
          <p:nvPr/>
        </p:nvGrpSpPr>
        <p:grpSpPr>
          <a:xfrm>
            <a:off x="609597" y="1436369"/>
            <a:ext cx="7847597" cy="5146987"/>
            <a:chOff x="0" y="0"/>
            <a:chExt cx="6076641" cy="3985578"/>
          </a:xfrm>
        </p:grpSpPr>
        <p:sp>
          <p:nvSpPr>
            <p:cNvPr id="27" name="Shape 4270">
              <a:extLst>
                <a:ext uri="{FF2B5EF4-FFF2-40B4-BE49-F238E27FC236}">
                  <a16:creationId xmlns:a16="http://schemas.microsoft.com/office/drawing/2014/main" id="{9C083963-2B41-B584-948B-17E8AFECB2F1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4B82A6-16A3-1523-2389-3301C9219106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9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52AA5F-A593-A9A1-4647-F0A8ADED2F20}"/>
                </a:ext>
              </a:extLst>
            </p:cNvPr>
            <p:cNvSpPr/>
            <p:nvPr/>
          </p:nvSpPr>
          <p:spPr>
            <a:xfrm>
              <a:off x="584200" y="187211"/>
              <a:ext cx="3069061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"Newsletters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(formerly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Posts)"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E04F9D2-4E20-0B6C-AB46-3BB33EEA49A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1" name="Shape 120">
              <a:extLst>
                <a:ext uri="{FF2B5EF4-FFF2-40B4-BE49-F238E27FC236}">
                  <a16:creationId xmlns:a16="http://schemas.microsoft.com/office/drawing/2014/main" id="{B9639658-EA9E-5E82-B6CA-F63CD341E23A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21">
              <a:extLst>
                <a:ext uri="{FF2B5EF4-FFF2-40B4-BE49-F238E27FC236}">
                  <a16:creationId xmlns:a16="http://schemas.microsoft.com/office/drawing/2014/main" id="{6637228E-79BC-2960-F3F8-C6A66DFC60FB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23">
              <a:extLst>
                <a:ext uri="{FF2B5EF4-FFF2-40B4-BE49-F238E27FC236}">
                  <a16:creationId xmlns:a16="http://schemas.microsoft.com/office/drawing/2014/main" id="{3CFF9649-3D36-4AC5-2D5E-2B7E406869B2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11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1AE222-181F-F7C8-FE79-D8AD76AF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FA3-1EF5-3FAA-860C-73CB265A7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9E26BC-C049-DCEC-BB15-32653C8E2119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4529C05-C829-656C-55EB-ADA9A8FC4554}"/>
              </a:ext>
            </a:extLst>
          </p:cNvPr>
          <p:cNvGrpSpPr/>
          <p:nvPr/>
        </p:nvGrpSpPr>
        <p:grpSpPr>
          <a:xfrm>
            <a:off x="609597" y="1417637"/>
            <a:ext cx="7819039" cy="5128257"/>
            <a:chOff x="0" y="0"/>
            <a:chExt cx="6076641" cy="3985578"/>
          </a:xfrm>
        </p:grpSpPr>
        <p:sp>
          <p:nvSpPr>
            <p:cNvPr id="28" name="Shape 4288">
              <a:extLst>
                <a:ext uri="{FF2B5EF4-FFF2-40B4-BE49-F238E27FC236}">
                  <a16:creationId xmlns:a16="http://schemas.microsoft.com/office/drawing/2014/main" id="{070CEB33-E442-FA9C-C572-E8A43379CE5F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25">
              <a:extLst>
                <a:ext uri="{FF2B5EF4-FFF2-40B4-BE49-F238E27FC236}">
                  <a16:creationId xmlns:a16="http://schemas.microsoft.com/office/drawing/2014/main" id="{F887A824-D3DF-B100-23CD-DDCF8D8FD859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DBF2A53-2C79-4906-2A22-D140D0CBC3BB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10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1142156-B77F-9CE8-CCDB-92F431D8D849}"/>
                </a:ext>
              </a:extLst>
            </p:cNvPr>
            <p:cNvSpPr/>
            <p:nvPr/>
          </p:nvSpPr>
          <p:spPr>
            <a:xfrm>
              <a:off x="584200" y="187211"/>
              <a:ext cx="90094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here.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2F7793-F4C0-F5CB-D395-D6A4D78E71E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3" name="Shape 130">
              <a:extLst>
                <a:ext uri="{FF2B5EF4-FFF2-40B4-BE49-F238E27FC236}">
                  <a16:creationId xmlns:a16="http://schemas.microsoft.com/office/drawing/2014/main" id="{7179B027-B749-1986-832C-B1F460AC5CD3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31">
              <a:extLst>
                <a:ext uri="{FF2B5EF4-FFF2-40B4-BE49-F238E27FC236}">
                  <a16:creationId xmlns:a16="http://schemas.microsoft.com/office/drawing/2014/main" id="{5283A5A2-9434-6DE8-E432-A88CF8E54BF8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32">
              <a:extLst>
                <a:ext uri="{FF2B5EF4-FFF2-40B4-BE49-F238E27FC236}">
                  <a16:creationId xmlns:a16="http://schemas.microsoft.com/office/drawing/2014/main" id="{64F8DDCA-7A73-E281-80AA-34ED3DCB7294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25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6544DB-C10A-27CA-04C4-34A2AE0AF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85D41-A154-5E76-D043-347B65558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DB03E5-70AD-83A9-91B9-C1CF8A4B42A1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1DC927C-F1A0-0C60-5604-9A73AD3B0951}"/>
              </a:ext>
            </a:extLst>
          </p:cNvPr>
          <p:cNvGrpSpPr/>
          <p:nvPr/>
        </p:nvGrpSpPr>
        <p:grpSpPr>
          <a:xfrm>
            <a:off x="609597" y="1417637"/>
            <a:ext cx="7819033" cy="5128253"/>
            <a:chOff x="0" y="0"/>
            <a:chExt cx="6076641" cy="3985578"/>
          </a:xfrm>
        </p:grpSpPr>
        <p:sp>
          <p:nvSpPr>
            <p:cNvPr id="27" name="Shape 4298">
              <a:extLst>
                <a:ext uri="{FF2B5EF4-FFF2-40B4-BE49-F238E27FC236}">
                  <a16:creationId xmlns:a16="http://schemas.microsoft.com/office/drawing/2014/main" id="{E6ACAAFB-978D-A3F2-298C-8C418DF656A3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D22E25-E398-275C-B9DE-C0421C0AC966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11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3F00082-E803-95DE-8F5A-5876AED0341F}"/>
                </a:ext>
              </a:extLst>
            </p:cNvPr>
            <p:cNvSpPr/>
            <p:nvPr/>
          </p:nvSpPr>
          <p:spPr>
            <a:xfrm>
              <a:off x="584200" y="187211"/>
              <a:ext cx="308485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Enter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subject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newsletter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A1E59E7-375C-0061-8289-B482927006A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1" name="Shape 144">
              <a:extLst>
                <a:ext uri="{FF2B5EF4-FFF2-40B4-BE49-F238E27FC236}">
                  <a16:creationId xmlns:a16="http://schemas.microsoft.com/office/drawing/2014/main" id="{57E7E4F8-7498-5298-07E7-9234033F7A6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45">
              <a:extLst>
                <a:ext uri="{FF2B5EF4-FFF2-40B4-BE49-F238E27FC236}">
                  <a16:creationId xmlns:a16="http://schemas.microsoft.com/office/drawing/2014/main" id="{2B9E02DF-3B98-8E74-9E2E-1CD37E77A3AB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47">
              <a:extLst>
                <a:ext uri="{FF2B5EF4-FFF2-40B4-BE49-F238E27FC236}">
                  <a16:creationId xmlns:a16="http://schemas.microsoft.com/office/drawing/2014/main" id="{721B7BE7-F3F9-16D9-B0B6-D4504BE1B32C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466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4C360E-23D5-A0E8-2EFE-30D187D3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5BE51-664C-5990-0806-B9685D7EA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8791E1-216B-C06C-30DB-33BA2C16540C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591078-2491-A2BF-3811-11EC09AF4FBF}"/>
              </a:ext>
            </a:extLst>
          </p:cNvPr>
          <p:cNvGrpSpPr/>
          <p:nvPr/>
        </p:nvGrpSpPr>
        <p:grpSpPr>
          <a:xfrm>
            <a:off x="613808" y="1417637"/>
            <a:ext cx="8105709" cy="5128249"/>
            <a:chOff x="0" y="0"/>
            <a:chExt cx="6299439" cy="3985578"/>
          </a:xfrm>
        </p:grpSpPr>
        <p:sp>
          <p:nvSpPr>
            <p:cNvPr id="28" name="Shape 4324">
              <a:extLst>
                <a:ext uri="{FF2B5EF4-FFF2-40B4-BE49-F238E27FC236}">
                  <a16:creationId xmlns:a16="http://schemas.microsoft.com/office/drawing/2014/main" id="{0DBBA449-13D6-096C-60A8-F2B547700CBA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49">
              <a:extLst>
                <a:ext uri="{FF2B5EF4-FFF2-40B4-BE49-F238E27FC236}">
                  <a16:creationId xmlns:a16="http://schemas.microsoft.com/office/drawing/2014/main" id="{6AB9A500-5EB2-8F35-4FAE-5027081A32D7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9A8329E-AEC5-30D1-E5E5-97A48264B58C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12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4F3BBEB-83AF-46E1-4AAA-F7E0B7146206}"/>
                </a:ext>
              </a:extLst>
            </p:cNvPr>
            <p:cNvSpPr/>
            <p:nvPr/>
          </p:nvSpPr>
          <p:spPr>
            <a:xfrm>
              <a:off x="584200" y="187211"/>
              <a:ext cx="571523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Select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template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email,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"Next: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Edit"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button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F2E121C-131E-4C71-FD66-382C84CEA7AB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3" name="Shape 154">
              <a:extLst>
                <a:ext uri="{FF2B5EF4-FFF2-40B4-BE49-F238E27FC236}">
                  <a16:creationId xmlns:a16="http://schemas.microsoft.com/office/drawing/2014/main" id="{512810C0-674D-C561-4A7E-4A31F5101912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55">
              <a:extLst>
                <a:ext uri="{FF2B5EF4-FFF2-40B4-BE49-F238E27FC236}">
                  <a16:creationId xmlns:a16="http://schemas.microsoft.com/office/drawing/2014/main" id="{ACE4FA60-2249-45C1-927C-53EED272CC25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56">
              <a:extLst>
                <a:ext uri="{FF2B5EF4-FFF2-40B4-BE49-F238E27FC236}">
                  <a16:creationId xmlns:a16="http://schemas.microsoft.com/office/drawing/2014/main" id="{C0B84654-2E49-81B3-E7EE-FC6A1EACDB1E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78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D3DFC6-146E-3DC3-1448-08016BAA9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3A310-16BF-9D5E-7D19-ED90AAA71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0B0185-8F5B-02C8-8FC6-6A6C933E0697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BCD68B9-74B2-8DD6-E28D-48D657A7600A}"/>
              </a:ext>
            </a:extLst>
          </p:cNvPr>
          <p:cNvGrpSpPr/>
          <p:nvPr/>
        </p:nvGrpSpPr>
        <p:grpSpPr>
          <a:xfrm>
            <a:off x="609597" y="1417637"/>
            <a:ext cx="7876164" cy="5165723"/>
            <a:chOff x="0" y="0"/>
            <a:chExt cx="6076641" cy="3985578"/>
          </a:xfrm>
        </p:grpSpPr>
        <p:sp>
          <p:nvSpPr>
            <p:cNvPr id="27" name="Shape 4374">
              <a:extLst>
                <a:ext uri="{FF2B5EF4-FFF2-40B4-BE49-F238E27FC236}">
                  <a16:creationId xmlns:a16="http://schemas.microsoft.com/office/drawing/2014/main" id="{791E7710-BFBC-1171-D3B2-A104C2C887A7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5BA2B9-9F69-C32E-5551-52B0F0E357C5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13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91D4CD3-7AFF-0776-FACC-8741AC73A906}"/>
                </a:ext>
              </a:extLst>
            </p:cNvPr>
            <p:cNvSpPr/>
            <p:nvPr/>
          </p:nvSpPr>
          <p:spPr>
            <a:xfrm>
              <a:off x="584200" y="187211"/>
              <a:ext cx="3688336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Enter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text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of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message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box.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C0DE184-CC79-BE9E-1BD4-F04529250E2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1" name="Shape 168">
              <a:extLst>
                <a:ext uri="{FF2B5EF4-FFF2-40B4-BE49-F238E27FC236}">
                  <a16:creationId xmlns:a16="http://schemas.microsoft.com/office/drawing/2014/main" id="{DF36DD0E-E620-91E0-6D7C-96037F4621E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69">
              <a:extLst>
                <a:ext uri="{FF2B5EF4-FFF2-40B4-BE49-F238E27FC236}">
                  <a16:creationId xmlns:a16="http://schemas.microsoft.com/office/drawing/2014/main" id="{C9262F44-2B7D-A2E3-019D-23FC167EF27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71">
              <a:extLst>
                <a:ext uri="{FF2B5EF4-FFF2-40B4-BE49-F238E27FC236}">
                  <a16:creationId xmlns:a16="http://schemas.microsoft.com/office/drawing/2014/main" id="{8A1A7441-7ADE-3CC4-BB9D-5713A4685359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31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t>Why This Matters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B69D2EC-6666-7F9D-A1EC-6547302DBE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897341"/>
              </p:ext>
            </p:extLst>
          </p:nvPr>
        </p:nvGraphicFramePr>
        <p:xfrm>
          <a:off x="609600" y="1791687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5DAC70-5699-60DE-74BB-76E99AE08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35804-5D50-F386-5CB3-F263350DA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AE8906-9F20-F5BE-F2A5-3651575BD3CA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93D6DA-48E8-F4BD-9729-476C50A4899A}"/>
              </a:ext>
            </a:extLst>
          </p:cNvPr>
          <p:cNvGrpSpPr/>
          <p:nvPr/>
        </p:nvGrpSpPr>
        <p:grpSpPr>
          <a:xfrm>
            <a:off x="609597" y="1455100"/>
            <a:ext cx="7876161" cy="5165721"/>
            <a:chOff x="0" y="0"/>
            <a:chExt cx="6076641" cy="3985578"/>
          </a:xfrm>
        </p:grpSpPr>
        <p:sp>
          <p:nvSpPr>
            <p:cNvPr id="28" name="Shape 4412">
              <a:extLst>
                <a:ext uri="{FF2B5EF4-FFF2-40B4-BE49-F238E27FC236}">
                  <a16:creationId xmlns:a16="http://schemas.microsoft.com/office/drawing/2014/main" id="{E1E9527E-BD20-715B-22A8-E32D8255B5E6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73">
              <a:extLst>
                <a:ext uri="{FF2B5EF4-FFF2-40B4-BE49-F238E27FC236}">
                  <a16:creationId xmlns:a16="http://schemas.microsoft.com/office/drawing/2014/main" id="{B8647EF0-C604-03C9-8134-2597CDEB73D7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72E1471-502F-77E0-2C87-1CD95684A0F1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14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C442B7-29C8-2921-99E9-89477477351D}"/>
                </a:ext>
              </a:extLst>
            </p:cNvPr>
            <p:cNvSpPr/>
            <p:nvPr/>
          </p:nvSpPr>
          <p:spPr>
            <a:xfrm>
              <a:off x="584200" y="187211"/>
              <a:ext cx="2821760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"Next: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Preview"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button.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8549E33-01BD-998A-61FF-80329C61F65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3" name="Shape 178">
              <a:extLst>
                <a:ext uri="{FF2B5EF4-FFF2-40B4-BE49-F238E27FC236}">
                  <a16:creationId xmlns:a16="http://schemas.microsoft.com/office/drawing/2014/main" id="{E93C7678-286F-B955-FB92-06BAD9D3B6FB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79">
              <a:extLst>
                <a:ext uri="{FF2B5EF4-FFF2-40B4-BE49-F238E27FC236}">
                  <a16:creationId xmlns:a16="http://schemas.microsoft.com/office/drawing/2014/main" id="{EB596CBC-15BB-31A3-597C-794B103D77B9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80">
              <a:extLst>
                <a:ext uri="{FF2B5EF4-FFF2-40B4-BE49-F238E27FC236}">
                  <a16:creationId xmlns:a16="http://schemas.microsoft.com/office/drawing/2014/main" id="{A643A5FF-BC66-03DC-C34B-6B9CE4F7DECB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09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867DC9-70D8-D3C3-CB68-19AB6D053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BECE34-5CA9-2DE7-258F-2B22FF6DA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B1BC7-66D9-A34B-11F5-EDEAF6285302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AC58E6-D862-B58F-2E68-54D5C216E3C3}"/>
              </a:ext>
            </a:extLst>
          </p:cNvPr>
          <p:cNvGrpSpPr/>
          <p:nvPr/>
        </p:nvGrpSpPr>
        <p:grpSpPr>
          <a:xfrm>
            <a:off x="609597" y="1417637"/>
            <a:ext cx="9412517" cy="5128257"/>
            <a:chOff x="0" y="0"/>
            <a:chExt cx="7315027" cy="3985578"/>
          </a:xfrm>
        </p:grpSpPr>
        <p:sp>
          <p:nvSpPr>
            <p:cNvPr id="28" name="Shape 4434">
              <a:extLst>
                <a:ext uri="{FF2B5EF4-FFF2-40B4-BE49-F238E27FC236}">
                  <a16:creationId xmlns:a16="http://schemas.microsoft.com/office/drawing/2014/main" id="{3AC61DF6-3F9C-A650-EE2D-7CA6CD812F6B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C4C3D4-0BF4-6395-897A-1821ABAD4E4F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15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907F67-FB05-CA90-4957-340360B08D72}"/>
                </a:ext>
              </a:extLst>
            </p:cNvPr>
            <p:cNvSpPr/>
            <p:nvPr/>
          </p:nvSpPr>
          <p:spPr>
            <a:xfrm>
              <a:off x="584200" y="104661"/>
              <a:ext cx="673082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is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what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post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email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will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look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like.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If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want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modify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it,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CFA894E-6368-BF92-DFCF-947967E47822}"/>
                </a:ext>
              </a:extLst>
            </p:cNvPr>
            <p:cNvSpPr/>
            <p:nvPr/>
          </p:nvSpPr>
          <p:spPr>
            <a:xfrm>
              <a:off x="584200" y="269761"/>
              <a:ext cx="4546551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"Back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Edit"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button,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otherwise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"Next: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Publish"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F83B2C6-81B2-F0BD-C03D-18F529266D2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3" name="Shape 193">
              <a:extLst>
                <a:ext uri="{FF2B5EF4-FFF2-40B4-BE49-F238E27FC236}">
                  <a16:creationId xmlns:a16="http://schemas.microsoft.com/office/drawing/2014/main" id="{7045B39E-86DB-BB3D-385B-7F4E8D712737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94">
              <a:extLst>
                <a:ext uri="{FF2B5EF4-FFF2-40B4-BE49-F238E27FC236}">
                  <a16:creationId xmlns:a16="http://schemas.microsoft.com/office/drawing/2014/main" id="{39345EFD-D5CF-6830-8B7D-7E6F8CA73E8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96">
              <a:extLst>
                <a:ext uri="{FF2B5EF4-FFF2-40B4-BE49-F238E27FC236}">
                  <a16:creationId xmlns:a16="http://schemas.microsoft.com/office/drawing/2014/main" id="{643406FB-531D-F6F8-24F3-C155AF720545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56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58E85-6421-C694-0F41-808BFBB5C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create a Newsletter Announcement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974A3-34DD-908A-F12A-5ACE42DE3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F357AE-24C6-988E-9F2A-2A2AFFDC3DA3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E955B27-6CBD-8160-A43B-6DDD1FA551BD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29" name="Shape 4540">
              <a:extLst>
                <a:ext uri="{FF2B5EF4-FFF2-40B4-BE49-F238E27FC236}">
                  <a16:creationId xmlns:a16="http://schemas.microsoft.com/office/drawing/2014/main" id="{69F1FCAE-CF6F-1895-596C-674C95374320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98">
              <a:extLst>
                <a:ext uri="{FF2B5EF4-FFF2-40B4-BE49-F238E27FC236}">
                  <a16:creationId xmlns:a16="http://schemas.microsoft.com/office/drawing/2014/main" id="{BAB21578-A5BF-013C-3F75-25947D57DF12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D67FC3-5E7E-2D1A-6BDA-1E52409A34E4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F69414-8D6E-A182-512D-CF28003F3DD4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2EF8648-821B-0555-E354-2E5784179DB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4" name="Shape 203">
              <a:extLst>
                <a:ext uri="{FF2B5EF4-FFF2-40B4-BE49-F238E27FC236}">
                  <a16:creationId xmlns:a16="http://schemas.microsoft.com/office/drawing/2014/main" id="{2150AA8F-FD39-627D-B453-0880C9D8857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204">
              <a:extLst>
                <a:ext uri="{FF2B5EF4-FFF2-40B4-BE49-F238E27FC236}">
                  <a16:creationId xmlns:a16="http://schemas.microsoft.com/office/drawing/2014/main" id="{0D2C1A47-B364-D7D2-DE22-C77A24FD2AA7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205">
              <a:extLst>
                <a:ext uri="{FF2B5EF4-FFF2-40B4-BE49-F238E27FC236}">
                  <a16:creationId xmlns:a16="http://schemas.microsoft.com/office/drawing/2014/main" id="{6F40B2AD-BBB2-3FCC-09AA-5D532EC0B462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20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27A81E-E0C2-EE5D-56C3-C80E395B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create a Newsletter Announcement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631429-E752-B650-6FEF-99A3743F9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2F53B5-FCC8-0959-499D-99844F98304F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254727-45F1-37DD-26EF-8885BCC1C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00" y="1416233"/>
            <a:ext cx="8002524" cy="177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F4B5C-DB40-F92B-4E36-2E5E29FE6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3C2E0F-C8DC-E111-8703-E7C86503C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</p:spTree>
    <p:extLst>
      <p:ext uri="{BB962C8B-B14F-4D97-AF65-F5344CB8AC3E}">
        <p14:creationId xmlns:p14="http://schemas.microsoft.com/office/powerpoint/2010/main" val="361206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t>Build and Share a Survey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C7601A-D122-4A35-A9A6-40E034AB98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63109"/>
              </p:ext>
            </p:extLst>
          </p:nvPr>
        </p:nvGraphicFramePr>
        <p:xfrm>
          <a:off x="609600" y="1791687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68E173-0557-37DB-0104-954A4C098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F74B8B-E477-870D-2A64-769E3C66D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39997-B889-5074-3A0D-783C685EAC76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D9F0EA1-4264-4B7B-8D40-3D493A779517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5025C148-4614-1EBB-787A-0B1D1CF2D980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7D5EF1BC-7B15-BDF6-A938-BEBF597126CB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AAF0AA-9CA0-5F8A-A454-20846B32A16B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F67F7D-5B8A-50CF-F0A7-1F91D7EC83D1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CAD13FD-E48C-2E82-270D-E712CA4EC74C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7F6D7D23-48DA-BBF7-A762-509DE9AFA77E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CFBE7ED6-4A66-45E1-BFAE-0F994006C0DD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11E754A8-1D78-74A4-4CF3-AD6A82A30500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E9419C-96E1-01D8-9BAA-813903A33780}"/>
              </a:ext>
            </a:extLst>
          </p:cNvPr>
          <p:cNvGrpSpPr/>
          <p:nvPr/>
        </p:nvGrpSpPr>
        <p:grpSpPr>
          <a:xfrm>
            <a:off x="659238" y="1478065"/>
            <a:ext cx="7979691" cy="5233623"/>
            <a:chOff x="0" y="0"/>
            <a:chExt cx="6076641" cy="3985578"/>
          </a:xfrm>
        </p:grpSpPr>
        <p:sp>
          <p:nvSpPr>
            <p:cNvPr id="17" name="Shape 6731">
              <a:extLst>
                <a:ext uri="{FF2B5EF4-FFF2-40B4-BE49-F238E27FC236}">
                  <a16:creationId xmlns:a16="http://schemas.microsoft.com/office/drawing/2014/main" id="{EB80FBD7-3565-3B7B-67A7-9F1870133C91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Shape 12">
              <a:extLst>
                <a:ext uri="{FF2B5EF4-FFF2-40B4-BE49-F238E27FC236}">
                  <a16:creationId xmlns:a16="http://schemas.microsoft.com/office/drawing/2014/main" id="{716D7493-9FC4-FF47-B55A-F76E23E49D5C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E94EED-7E2B-9162-E78A-A659875CFE92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F00B72-71A3-9611-7D46-5B10E3B3D765}"/>
                </a:ext>
              </a:extLst>
            </p:cNvPr>
            <p:cNvSpPr/>
            <p:nvPr/>
          </p:nvSpPr>
          <p:spPr>
            <a:xfrm>
              <a:off x="584200" y="187211"/>
              <a:ext cx="105423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Navigate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A22BA8-2996-14F6-9055-59039F56C720}"/>
                </a:ext>
              </a:extLst>
            </p:cNvPr>
            <p:cNvSpPr/>
            <p:nvPr/>
          </p:nvSpPr>
          <p:spPr>
            <a:xfrm>
              <a:off x="1376858" y="187211"/>
              <a:ext cx="2753014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kern="100">
                  <a:solidFill>
                    <a:srgbClr val="1D4ED8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  <a:hlinkClick r:id="rId4"/>
                </a:rPr>
                <a:t>http://member.freemason.org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EB37D8F-70F5-33C4-0167-800E05A2D56A}"/>
                </a:ext>
              </a:extLst>
            </p:cNvPr>
            <p:cNvSpPr/>
            <p:nvPr/>
          </p:nvSpPr>
          <p:spPr>
            <a:xfrm>
              <a:off x="3446793" y="187211"/>
              <a:ext cx="4830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kern="100">
                  <a:solidFill>
                    <a:srgbClr val="1D4ED8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45A5C6-E49C-8547-4F07-0B460480289D}"/>
                </a:ext>
              </a:extLst>
            </p:cNvPr>
            <p:cNvSpPr/>
            <p:nvPr/>
          </p:nvSpPr>
          <p:spPr>
            <a:xfrm>
              <a:off x="3483115" y="187211"/>
              <a:ext cx="868806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login.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DABE973-0122-B0DB-ABDF-D6183B8CDAAC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5" name="Shape 20">
              <a:extLst>
                <a:ext uri="{FF2B5EF4-FFF2-40B4-BE49-F238E27FC236}">
                  <a16:creationId xmlns:a16="http://schemas.microsoft.com/office/drawing/2014/main" id="{4AB88552-CA63-9C88-DDE8-853B2205C09F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21">
              <a:extLst>
                <a:ext uri="{FF2B5EF4-FFF2-40B4-BE49-F238E27FC236}">
                  <a16:creationId xmlns:a16="http://schemas.microsoft.com/office/drawing/2014/main" id="{995A030B-CD51-425D-D203-C7365AF74B21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22">
              <a:extLst>
                <a:ext uri="{FF2B5EF4-FFF2-40B4-BE49-F238E27FC236}">
                  <a16:creationId xmlns:a16="http://schemas.microsoft.com/office/drawing/2014/main" id="{9E54D226-D42C-DA6A-98C0-FB97D66A1F48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23">
              <a:extLst>
                <a:ext uri="{FF2B5EF4-FFF2-40B4-BE49-F238E27FC236}">
                  <a16:creationId xmlns:a16="http://schemas.microsoft.com/office/drawing/2014/main" id="{BABABC83-B9C5-D389-DB15-39CA90DD0767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276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1A79D-50CF-9A3C-92C8-F5061FB82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FA7BEB-C7C6-C094-8E37-E95E35C94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146931-6469-2C0B-7418-ECBD2C2F3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8279C-781B-6D43-CC7A-F89E755B9191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D4841D-3426-D875-B5EA-B64BAA6BD5A6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A3D3A5A0-40FB-F638-2627-176D392BF7C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9EAD2A85-C2DC-F70D-9AB7-F480330C9098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8D745-CCDC-6DB9-F561-93E847E005C3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A9225C-77E2-9D84-65E0-EE56A5DCD0B2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04D650-9A37-5566-1129-AC301BC48384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77A75FAC-CADD-8E61-8C3D-5064A6FEA03D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50D70A61-348C-8989-2218-EA7EE93DB12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E1F53973-26D1-D63A-EDBE-823FD235EEA7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F8999D-7603-17CE-8CD9-57C4C368C3DF}"/>
              </a:ext>
            </a:extLst>
          </p:cNvPr>
          <p:cNvGrpSpPr/>
          <p:nvPr/>
        </p:nvGrpSpPr>
        <p:grpSpPr>
          <a:xfrm>
            <a:off x="609600" y="1436368"/>
            <a:ext cx="7995256" cy="5243832"/>
            <a:chOff x="0" y="0"/>
            <a:chExt cx="6076641" cy="3985578"/>
          </a:xfrm>
        </p:grpSpPr>
        <p:sp>
          <p:nvSpPr>
            <p:cNvPr id="6" name="Shape 6751">
              <a:extLst>
                <a:ext uri="{FF2B5EF4-FFF2-40B4-BE49-F238E27FC236}">
                  <a16:creationId xmlns:a16="http://schemas.microsoft.com/office/drawing/2014/main" id="{69AB958A-210B-2705-022A-A3C3E42599CA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8A59AF-4650-E21B-A160-38B8B7EC8E1D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E09C342-A7CD-38CC-46BC-72BBDE71769F}"/>
                </a:ext>
              </a:extLst>
            </p:cNvPr>
            <p:cNvSpPr/>
            <p:nvPr/>
          </p:nvSpPr>
          <p:spPr>
            <a:xfrm>
              <a:off x="584200" y="187211"/>
              <a:ext cx="443971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navigate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lodge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dashboard,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"Lodge"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6DE552B-47CC-251A-151E-76393924701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9" name="Shape 41">
              <a:extLst>
                <a:ext uri="{FF2B5EF4-FFF2-40B4-BE49-F238E27FC236}">
                  <a16:creationId xmlns:a16="http://schemas.microsoft.com/office/drawing/2014/main" id="{30C96132-B020-4A02-13F4-8FAF4B361333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78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CF706-2AF8-2DC3-FF67-FA2E1DB99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E59948-C517-6571-23D7-542B67D00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FCA621-93E2-3BD9-466E-71AE3C9F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4E240-906F-6974-251C-44D71B0F2005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90E6BD-19C3-982E-9EFB-5E84EA77E618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7A9C734D-0D54-EDFB-FCB2-B77CA733CE8E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4786B2A9-1EEC-C273-4F3F-48D2B254E799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368867-F5E4-B7D1-3775-F84F1E8DBA8B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518071-55D7-3A21-57FC-6823FAE48686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7B589D-934B-B67B-21CC-1A2B0DD967F4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3478A89B-B1E9-3A6A-7344-DD2A7241187B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50FF6251-F5AF-D824-F03E-984FE0859374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D11CD895-63EE-D7ED-E7BD-A7525C2FBA5D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C62A9E-CE5A-FE49-1381-BBFF58830CB4}"/>
              </a:ext>
            </a:extLst>
          </p:cNvPr>
          <p:cNvGrpSpPr/>
          <p:nvPr/>
        </p:nvGrpSpPr>
        <p:grpSpPr>
          <a:xfrm>
            <a:off x="609600" y="1492564"/>
            <a:ext cx="7876158" cy="5165719"/>
            <a:chOff x="0" y="0"/>
            <a:chExt cx="6076641" cy="3985578"/>
          </a:xfrm>
        </p:grpSpPr>
        <p:sp>
          <p:nvSpPr>
            <p:cNvPr id="6" name="Shape 6785">
              <a:extLst>
                <a:ext uri="{FF2B5EF4-FFF2-40B4-BE49-F238E27FC236}">
                  <a16:creationId xmlns:a16="http://schemas.microsoft.com/office/drawing/2014/main" id="{C3B170CE-FB83-FE71-4CA5-E6099C2163CD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43">
              <a:extLst>
                <a:ext uri="{FF2B5EF4-FFF2-40B4-BE49-F238E27FC236}">
                  <a16:creationId xmlns:a16="http://schemas.microsoft.com/office/drawing/2014/main" id="{5F30AD43-ABAC-88FF-1F31-961733A55163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201849B-24E7-3F7D-EA21-52496754E280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3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045047-B7D8-30EF-77D1-42CC8DC305E5}"/>
                </a:ext>
              </a:extLst>
            </p:cNvPr>
            <p:cNvSpPr/>
            <p:nvPr/>
          </p:nvSpPr>
          <p:spPr>
            <a:xfrm>
              <a:off x="584200" y="187211"/>
              <a:ext cx="1962244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gears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icon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A4582C0-7062-7C8A-6652-254F7377810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48">
              <a:extLst>
                <a:ext uri="{FF2B5EF4-FFF2-40B4-BE49-F238E27FC236}">
                  <a16:creationId xmlns:a16="http://schemas.microsoft.com/office/drawing/2014/main" id="{6A376DF9-AAEE-F5E0-855A-0CDDDA589EE1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49">
              <a:extLst>
                <a:ext uri="{FF2B5EF4-FFF2-40B4-BE49-F238E27FC236}">
                  <a16:creationId xmlns:a16="http://schemas.microsoft.com/office/drawing/2014/main" id="{1E0112F9-7C2B-FE21-DBB7-E32A65B3694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50">
              <a:extLst>
                <a:ext uri="{FF2B5EF4-FFF2-40B4-BE49-F238E27FC236}">
                  <a16:creationId xmlns:a16="http://schemas.microsoft.com/office/drawing/2014/main" id="{514ABF9A-250B-AE05-AF9F-1CA5927C47B0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821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B7CAE-CE91-F431-695C-DABC8DAF9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9CB583-7728-D5E0-6D3F-494FE8878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657F1D-4DDB-41EE-4E3B-A9C1AEC77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85D5B-A451-3105-DD72-23B7274765CD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AD5109-0291-4A37-7C2D-DE094459312C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6A9D1401-C54C-B280-7A3B-FD267A160CE5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E614655C-EA7E-8274-5C51-E51826405E11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096A80-E155-678F-CD16-9AB2F47D1AFD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0189D2-CE59-15AD-9C02-E0D9D7894935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15FD37-E8F3-6778-0858-D9E26FD6D305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964EED60-81A8-D38E-42AA-492C44C011C9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11A0C4E9-BA98-EF7B-3AEC-345EB99736D9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564BBE3D-282B-6637-9C13-AC9500DC613C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9A4647-10A5-498C-6879-DCD084B8A0BA}"/>
              </a:ext>
            </a:extLst>
          </p:cNvPr>
          <p:cNvGrpSpPr/>
          <p:nvPr/>
        </p:nvGrpSpPr>
        <p:grpSpPr>
          <a:xfrm>
            <a:off x="609599" y="1436368"/>
            <a:ext cx="7899229" cy="5180851"/>
            <a:chOff x="0" y="0"/>
            <a:chExt cx="6076641" cy="3985578"/>
          </a:xfrm>
        </p:grpSpPr>
        <p:sp>
          <p:nvSpPr>
            <p:cNvPr id="6" name="Shape 6807">
              <a:extLst>
                <a:ext uri="{FF2B5EF4-FFF2-40B4-BE49-F238E27FC236}">
                  <a16:creationId xmlns:a16="http://schemas.microsoft.com/office/drawing/2014/main" id="{516982E4-A7D6-CAB8-4270-07568677CD57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A91508-05A9-595B-C62F-FF549C789595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4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A942E5-6071-602C-75E1-931B3D239D2C}"/>
                </a:ext>
              </a:extLst>
            </p:cNvPr>
            <p:cNvSpPr/>
            <p:nvPr/>
          </p:nvSpPr>
          <p:spPr>
            <a:xfrm>
              <a:off x="584200" y="187211"/>
              <a:ext cx="127812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"Surveys"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3AF346-1A1E-71FA-ACB2-0121A6FC6AF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9" name="Shape 65">
              <a:extLst>
                <a:ext uri="{FF2B5EF4-FFF2-40B4-BE49-F238E27FC236}">
                  <a16:creationId xmlns:a16="http://schemas.microsoft.com/office/drawing/2014/main" id="{9B04C8FE-4F28-6A1F-12F1-47919B5733D2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88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t>iMember Is More Than Dues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673E03-00F5-7E68-C1A8-08B9A79246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726807"/>
              </p:ext>
            </p:extLst>
          </p:nvPr>
        </p:nvGraphicFramePr>
        <p:xfrm>
          <a:off x="609600" y="1791687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0383E-8469-86EF-D940-D854083F7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051B0D-D697-A3FD-D5BC-DB60FD930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CD176B-848B-C030-4E72-5BA3A7833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BC515-0B9B-6F8D-E484-572E39C8D701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1EA1B9-42D0-0D61-4EDF-DB775A06959A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D4F88BE6-E5F9-1F06-9CC8-59AF733501C7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C24F6985-B355-8961-8EA3-E20E18E76BAB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76F924B-D1A8-3CA0-F8AE-815B8E29C3B0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4C721E-9B1D-5A88-1C0F-88A834ED4DDE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812EBF-6897-5D7C-5AEB-67AC7C467A7C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3F4BE573-F2A3-0F2C-D4A9-3120CCCE31AA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5F000D89-9516-245E-0C5F-E7EA33D4A17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1908A950-B45C-29A6-0D4F-7003109F45F3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4A2818-ECA0-8796-2CD8-61C63C817EA7}"/>
              </a:ext>
            </a:extLst>
          </p:cNvPr>
          <p:cNvGrpSpPr/>
          <p:nvPr/>
        </p:nvGrpSpPr>
        <p:grpSpPr>
          <a:xfrm>
            <a:off x="609600" y="1492564"/>
            <a:ext cx="7761897" cy="5090779"/>
            <a:chOff x="0" y="0"/>
            <a:chExt cx="6076641" cy="3985578"/>
          </a:xfrm>
        </p:grpSpPr>
        <p:sp>
          <p:nvSpPr>
            <p:cNvPr id="6" name="Shape 6817">
              <a:extLst>
                <a:ext uri="{FF2B5EF4-FFF2-40B4-BE49-F238E27FC236}">
                  <a16:creationId xmlns:a16="http://schemas.microsoft.com/office/drawing/2014/main" id="{A73A5871-C0BD-86E7-CB91-B0D17D720B74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67">
              <a:extLst>
                <a:ext uri="{FF2B5EF4-FFF2-40B4-BE49-F238E27FC236}">
                  <a16:creationId xmlns:a16="http://schemas.microsoft.com/office/drawing/2014/main" id="{618311FB-AB0E-F3AD-807A-0F113CAD46DB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FE8802-95B9-E51B-639F-596DE3A9E0A3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5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22303F-CF46-5F6D-47A7-034DD21FE5D1}"/>
                </a:ext>
              </a:extLst>
            </p:cNvPr>
            <p:cNvSpPr/>
            <p:nvPr/>
          </p:nvSpPr>
          <p:spPr>
            <a:xfrm>
              <a:off x="584200" y="187211"/>
              <a:ext cx="3625721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plus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icon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create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new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40702D-C7A0-192D-94EA-AF461891CA4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72">
              <a:extLst>
                <a:ext uri="{FF2B5EF4-FFF2-40B4-BE49-F238E27FC236}">
                  <a16:creationId xmlns:a16="http://schemas.microsoft.com/office/drawing/2014/main" id="{B0BAF0D8-F5AD-589E-3D97-7A26E758F4D4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73">
              <a:extLst>
                <a:ext uri="{FF2B5EF4-FFF2-40B4-BE49-F238E27FC236}">
                  <a16:creationId xmlns:a16="http://schemas.microsoft.com/office/drawing/2014/main" id="{5752BA13-2B12-572B-A9BE-19BB8A47F6DA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74">
              <a:extLst>
                <a:ext uri="{FF2B5EF4-FFF2-40B4-BE49-F238E27FC236}">
                  <a16:creationId xmlns:a16="http://schemas.microsoft.com/office/drawing/2014/main" id="{8E130284-65D7-C9A2-73DC-187A8981D3E0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75">
              <a:extLst>
                <a:ext uri="{FF2B5EF4-FFF2-40B4-BE49-F238E27FC236}">
                  <a16:creationId xmlns:a16="http://schemas.microsoft.com/office/drawing/2014/main" id="{C3C90A72-34C5-2A58-CB13-1F16CD228F17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20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EF2DE-6CD4-0D8C-9FED-F502BCD30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39111C-7AA3-D856-0414-2AE7BF395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B5D1734-5C21-3324-C0EA-33804793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80054F-FE28-8836-7C99-DD4C4EDE50A9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27B679-33C6-C975-B0AD-38652D2524B2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DD2DD79D-81B0-5CDB-0FB2-C587F72A35DA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1B732A42-4F65-2DB6-A047-78CCB0723CB4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57E8D2-BE96-095C-0C25-82ED0568910D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E3CD25-D429-9995-764F-53AF576E8E59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2296D9-4B37-6BA9-7795-41116A9612D9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A49978C0-4AA8-B5A0-FF59-6BEEBEA14864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F8DCFE59-603B-EE40-BFA6-61E61829A961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1766EE74-4D12-8581-4C2C-0CA1FF2E21B1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9836357-9470-9907-151A-2A1373D9EB16}"/>
              </a:ext>
            </a:extLst>
          </p:cNvPr>
          <p:cNvGrpSpPr/>
          <p:nvPr/>
        </p:nvGrpSpPr>
        <p:grpSpPr>
          <a:xfrm>
            <a:off x="588237" y="1417637"/>
            <a:ext cx="7876158" cy="5165719"/>
            <a:chOff x="0" y="0"/>
            <a:chExt cx="6076641" cy="3985578"/>
          </a:xfrm>
        </p:grpSpPr>
        <p:sp>
          <p:nvSpPr>
            <p:cNvPr id="6" name="Shape 6855">
              <a:extLst>
                <a:ext uri="{FF2B5EF4-FFF2-40B4-BE49-F238E27FC236}">
                  <a16:creationId xmlns:a16="http://schemas.microsoft.com/office/drawing/2014/main" id="{4E1A2D02-05DB-DBB5-C5E1-6227C24C0059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CEF99E-EA06-8805-6923-3C8C6DB74969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6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6EE586-1C1D-5A74-0D92-120BFDC466DB}"/>
                </a:ext>
              </a:extLst>
            </p:cNvPr>
            <p:cNvSpPr/>
            <p:nvPr/>
          </p:nvSpPr>
          <p:spPr>
            <a:xfrm>
              <a:off x="584200" y="187211"/>
              <a:ext cx="355232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title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"*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Title"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field.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CD9CCCC-39F4-E007-CBD2-CBF60F585B8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9" name="Shape 89">
              <a:extLst>
                <a:ext uri="{FF2B5EF4-FFF2-40B4-BE49-F238E27FC236}">
                  <a16:creationId xmlns:a16="http://schemas.microsoft.com/office/drawing/2014/main" id="{A534CA32-8B94-240B-F56A-2EA59A9BC335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16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577EA-1B54-4E9C-41AA-0D19E3027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0A4C82-8A84-73F5-4FC1-6C0113C9F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72897E8-7431-BF0B-582D-C34A7C25E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2EF8A-F66A-BF0E-029B-2F0D78CB2C19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B1D892-7C5C-374F-5E38-58176CCDB397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73E233AA-1A0D-3900-8FDE-721B440130C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346BCD0A-925E-FE88-8486-D638A310AEE6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A17C85-A741-0B75-A754-59610614BBD4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6A027F-852F-5198-FE34-8D5F93B09067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72C0D1-F687-A966-FCCE-32B992DB65BA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E1537881-3F57-3A06-C83D-044613C9839E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C3444842-803B-DD1C-C762-64DCC07918E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BD4CC4E3-D849-B85C-E375-9BEAE4834D25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8C3095-1519-40F4-1F54-ECC7F3BD243A}"/>
              </a:ext>
            </a:extLst>
          </p:cNvPr>
          <p:cNvGrpSpPr/>
          <p:nvPr/>
        </p:nvGrpSpPr>
        <p:grpSpPr>
          <a:xfrm>
            <a:off x="609600" y="1492564"/>
            <a:ext cx="7761891" cy="5090775"/>
            <a:chOff x="0" y="0"/>
            <a:chExt cx="6076641" cy="3985578"/>
          </a:xfrm>
        </p:grpSpPr>
        <p:sp>
          <p:nvSpPr>
            <p:cNvPr id="6" name="Shape 6893">
              <a:extLst>
                <a:ext uri="{FF2B5EF4-FFF2-40B4-BE49-F238E27FC236}">
                  <a16:creationId xmlns:a16="http://schemas.microsoft.com/office/drawing/2014/main" id="{52A9AE5E-6BA9-B443-A6F9-34741E1E0C9F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91">
              <a:extLst>
                <a:ext uri="{FF2B5EF4-FFF2-40B4-BE49-F238E27FC236}">
                  <a16:creationId xmlns:a16="http://schemas.microsoft.com/office/drawing/2014/main" id="{2CCFF897-7741-4D58-49A7-A14B43A73415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7AEB39-7772-0D67-2704-BB41755C5AEF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7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2CA4BA7-90F3-C94F-E103-C112A5E10A05}"/>
                </a:ext>
              </a:extLst>
            </p:cNvPr>
            <p:cNvSpPr/>
            <p:nvPr/>
          </p:nvSpPr>
          <p:spPr>
            <a:xfrm>
              <a:off x="584200" y="187211"/>
              <a:ext cx="5233643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description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of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"Description"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field.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5EA8C92-7ECA-E5DD-1004-9EE420D6790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96">
              <a:extLst>
                <a:ext uri="{FF2B5EF4-FFF2-40B4-BE49-F238E27FC236}">
                  <a16:creationId xmlns:a16="http://schemas.microsoft.com/office/drawing/2014/main" id="{EE517DD3-4273-1680-7B29-0A0509E9F8E7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97">
              <a:extLst>
                <a:ext uri="{FF2B5EF4-FFF2-40B4-BE49-F238E27FC236}">
                  <a16:creationId xmlns:a16="http://schemas.microsoft.com/office/drawing/2014/main" id="{95DC8156-95F4-C14C-AAFF-698539603909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98">
              <a:extLst>
                <a:ext uri="{FF2B5EF4-FFF2-40B4-BE49-F238E27FC236}">
                  <a16:creationId xmlns:a16="http://schemas.microsoft.com/office/drawing/2014/main" id="{535BD392-F095-4026-C579-1BB13394E9F1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A5719-08EF-CAF6-69D1-E3753523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4F5933-4B40-0771-A2B9-BA0816BD5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31114F-A6C5-4715-2348-E5DA9AF37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1083D-8481-4252-2D5A-787CEC069914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96EA89-5CAE-A616-A540-C6496EEBB536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0D1C5E61-5F28-BFE3-16A7-ED33808E5CA1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1F8A4098-4CB2-FBA6-3F01-6A70BF2CE752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E9B2DF-922A-4B32-F991-609031C5C5A6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D33316-CB2F-28A7-381C-03A3D1E1DE57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41AF4D8-17AA-241A-CD30-EFC23514D94B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403C7CB9-DF05-A37A-A4CE-CDC8FEC530D4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EAA405EC-0719-8695-18C9-2AD2355E26C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3EA7B7FE-3508-7AF2-7E96-62EC119B2EA5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C6E50A-25F6-A53F-2152-93F32098765E}"/>
              </a:ext>
            </a:extLst>
          </p:cNvPr>
          <p:cNvGrpSpPr/>
          <p:nvPr/>
        </p:nvGrpSpPr>
        <p:grpSpPr>
          <a:xfrm>
            <a:off x="539887" y="1492565"/>
            <a:ext cx="9925598" cy="5165720"/>
            <a:chOff x="0" y="0"/>
            <a:chExt cx="7657831" cy="3985578"/>
          </a:xfrm>
        </p:grpSpPr>
        <p:sp>
          <p:nvSpPr>
            <p:cNvPr id="6" name="Shape 6935">
              <a:extLst>
                <a:ext uri="{FF2B5EF4-FFF2-40B4-BE49-F238E27FC236}">
                  <a16:creationId xmlns:a16="http://schemas.microsoft.com/office/drawing/2014/main" id="{5E294ECB-7D61-120D-2261-56327BCBD48F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457086-9D52-7AA2-FD3C-E67CA9DAECF0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8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F6F5EB-49C3-4D20-EBC4-8AE93288C123}"/>
                </a:ext>
              </a:extLst>
            </p:cNvPr>
            <p:cNvSpPr/>
            <p:nvPr/>
          </p:nvSpPr>
          <p:spPr>
            <a:xfrm>
              <a:off x="584200" y="104661"/>
              <a:ext cx="7073631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dropdown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type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of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options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are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election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EB8A36-1312-9B33-2135-466C3925DC01}"/>
                </a:ext>
              </a:extLst>
            </p:cNvPr>
            <p:cNvSpPr/>
            <p:nvPr/>
          </p:nvSpPr>
          <p:spPr>
            <a:xfrm>
              <a:off x="584200" y="269761"/>
              <a:ext cx="98102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ballot).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660B9A-2533-10A0-503F-F64FE6FF263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14">
              <a:extLst>
                <a:ext uri="{FF2B5EF4-FFF2-40B4-BE49-F238E27FC236}">
                  <a16:creationId xmlns:a16="http://schemas.microsoft.com/office/drawing/2014/main" id="{504C651D-5404-EE18-582F-F3B9F85B2A0F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49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EA67EF-4A20-BC21-3FFD-75B5DFE6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44AA0-C7B4-7876-D07A-7DF06D39A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1682750"/>
            <a:ext cx="8009814" cy="90805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D804C17-94AE-568B-C62F-76F21BC5D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EBFBC2-D815-4002-B87E-A225F5FCD8F0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</p:spTree>
    <p:extLst>
      <p:ext uri="{BB962C8B-B14F-4D97-AF65-F5344CB8AC3E}">
        <p14:creationId xmlns:p14="http://schemas.microsoft.com/office/powerpoint/2010/main" val="3953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3129A-4D99-9686-CD9C-A9CFF880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270AC9-6049-2681-94C9-ACEB67A86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4383B4-DC57-3214-D825-BCFBED51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76DE69-A68B-0060-8DBC-D594C9333D11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4C0873-1C02-D36D-48DA-99D5769FA364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D8BA7C4F-3A28-5261-4FBC-99AE8212D82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2821B80C-E8FB-8D16-284B-10A332648541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FD4003-CA3D-66B4-2582-F7C450C7AF89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AC3484-0AD0-3EB2-C820-152384A3D9C0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C8C269-678D-9111-C54D-8D5E9319CDD3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63177314-1641-9A88-BFF2-2A9598B07A91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1F3BD491-773D-30F2-85E0-4D8DA9A2E78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C35DF4EA-F8C5-8DF8-4B30-8ADEB778B5DC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49F27A-B65D-DA7B-654F-6242B4DBA39C}"/>
              </a:ext>
            </a:extLst>
          </p:cNvPr>
          <p:cNvGrpSpPr/>
          <p:nvPr/>
        </p:nvGrpSpPr>
        <p:grpSpPr>
          <a:xfrm>
            <a:off x="609600" y="1436367"/>
            <a:ext cx="7847600" cy="5146989"/>
            <a:chOff x="0" y="0"/>
            <a:chExt cx="6076641" cy="3985578"/>
          </a:xfrm>
        </p:grpSpPr>
        <p:sp>
          <p:nvSpPr>
            <p:cNvPr id="27" name="Shape 7003">
              <a:extLst>
                <a:ext uri="{FF2B5EF4-FFF2-40B4-BE49-F238E27FC236}">
                  <a16:creationId xmlns:a16="http://schemas.microsoft.com/office/drawing/2014/main" id="{A393DECE-095F-120D-3582-A404FE006B6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63599B-E6B8-576C-4FF3-C04E7D0D089D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9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3375C73-1F0C-6D5A-563E-83402FB6AACE}"/>
                </a:ext>
              </a:extLst>
            </p:cNvPr>
            <p:cNvSpPr/>
            <p:nvPr/>
          </p:nvSpPr>
          <p:spPr>
            <a:xfrm>
              <a:off x="584200" y="187211"/>
              <a:ext cx="520335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Select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member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groups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which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intended.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117AE68-44F5-78EB-B440-DF8020339DC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1" name="Shape 141">
              <a:extLst>
                <a:ext uri="{FF2B5EF4-FFF2-40B4-BE49-F238E27FC236}">
                  <a16:creationId xmlns:a16="http://schemas.microsoft.com/office/drawing/2014/main" id="{AE15AF9A-79F8-B1E9-8D7C-C439D25BF179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13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88123-F824-C3E5-1C28-62D4981F8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5DF0BE-0308-2653-90A0-46E628190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412A91-FC55-3E15-036B-FF66FFF83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140D2-F8B2-5112-5519-F6605B982EF0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EF45FB-3B8C-EAB6-6F50-5C82737B40AA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894E0601-DEE3-51C5-C205-77BBF19C814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7DCD9285-F0D9-1419-504E-C6DD291489F5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9482E5-C688-2199-7640-0BCAD3999F45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FEA37D-3CC8-A5B0-E5E0-31543289705E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5BDA64-650F-C056-FEC5-DFA68CA2B9F0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B11B999D-EEB5-B248-5D80-D6D651EB3B0F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2BFDAB06-F97B-6615-B01D-E882BC95FBD7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865B82F6-1AE3-CB0E-1CB2-E234CA5BE2B1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1DF5EA-F1A4-4659-C0AA-14584D091F26}"/>
              </a:ext>
            </a:extLst>
          </p:cNvPr>
          <p:cNvGrpSpPr/>
          <p:nvPr/>
        </p:nvGrpSpPr>
        <p:grpSpPr>
          <a:xfrm>
            <a:off x="659238" y="1492564"/>
            <a:ext cx="7761900" cy="5090781"/>
            <a:chOff x="0" y="0"/>
            <a:chExt cx="6076641" cy="3985578"/>
          </a:xfrm>
        </p:grpSpPr>
        <p:sp>
          <p:nvSpPr>
            <p:cNvPr id="6" name="Shape 7045">
              <a:extLst>
                <a:ext uri="{FF2B5EF4-FFF2-40B4-BE49-F238E27FC236}">
                  <a16:creationId xmlns:a16="http://schemas.microsoft.com/office/drawing/2014/main" id="{73A75C1F-7443-A3FD-4ED6-D04440275E63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143">
              <a:extLst>
                <a:ext uri="{FF2B5EF4-FFF2-40B4-BE49-F238E27FC236}">
                  <a16:creationId xmlns:a16="http://schemas.microsoft.com/office/drawing/2014/main" id="{A36A7BBD-805C-96F4-26EB-2AF602BB771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2D8861A-DD38-0217-ED07-DC4F9F10CF5B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10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1DD353-532B-B8DB-B10C-377D52F5943B}"/>
                </a:ext>
              </a:extLst>
            </p:cNvPr>
            <p:cNvSpPr/>
            <p:nvPr/>
          </p:nvSpPr>
          <p:spPr>
            <a:xfrm>
              <a:off x="584200" y="187211"/>
              <a:ext cx="378476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question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"*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Question"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field.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CE9D8E-7E27-BE58-0F5F-0F1924A3718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48">
              <a:extLst>
                <a:ext uri="{FF2B5EF4-FFF2-40B4-BE49-F238E27FC236}">
                  <a16:creationId xmlns:a16="http://schemas.microsoft.com/office/drawing/2014/main" id="{B46A9BC1-C84A-22F5-4248-A72D9E7E91AB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49">
              <a:extLst>
                <a:ext uri="{FF2B5EF4-FFF2-40B4-BE49-F238E27FC236}">
                  <a16:creationId xmlns:a16="http://schemas.microsoft.com/office/drawing/2014/main" id="{6A3211BD-8FC2-0D6C-EDC6-6E49A1BBA281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50">
              <a:extLst>
                <a:ext uri="{FF2B5EF4-FFF2-40B4-BE49-F238E27FC236}">
                  <a16:creationId xmlns:a16="http://schemas.microsoft.com/office/drawing/2014/main" id="{A271D7A9-3418-EA94-F845-9A6A26D30801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68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EB6F7-8CFC-62B2-7435-1998455EB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22F605-060F-A18A-400B-AD976897A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7F0147-20A2-356C-CE03-0218A1843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DAE41-53E5-7A63-880E-8D75E7F7D94F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3AE3C9-B0A4-5F1E-9835-F927DDF7F0CE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720D3668-3729-6089-D779-FA0F202D43CA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95C4E8E5-9EC2-3CBE-6036-E563E1322866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54B977-7F05-11BD-CD28-590D5C45D08A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F37459-982B-A6F7-18A2-002CE0E5E308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E33961-990F-0102-470A-D8AD81782382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EBAC856A-5723-3DD9-DC99-B354C0F376D2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C27973C9-A47A-26FD-FCA2-46210FD86D72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AC7D76BF-6F10-E28B-2126-AEB0A9CF74AD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91EB046-9060-AC51-55BF-4CBB2B125AB3}"/>
              </a:ext>
            </a:extLst>
          </p:cNvPr>
          <p:cNvGrpSpPr/>
          <p:nvPr/>
        </p:nvGrpSpPr>
        <p:grpSpPr>
          <a:xfrm>
            <a:off x="609599" y="1417638"/>
            <a:ext cx="9474201" cy="5207110"/>
            <a:chOff x="0" y="0"/>
            <a:chExt cx="7505659" cy="4125278"/>
          </a:xfrm>
        </p:grpSpPr>
        <p:sp>
          <p:nvSpPr>
            <p:cNvPr id="6" name="Shape 7079">
              <a:extLst>
                <a:ext uri="{FF2B5EF4-FFF2-40B4-BE49-F238E27FC236}">
                  <a16:creationId xmlns:a16="http://schemas.microsoft.com/office/drawing/2014/main" id="{8D9CA6B9-BA5B-20D3-01B2-91197A9564BE}"/>
                </a:ext>
              </a:extLst>
            </p:cNvPr>
            <p:cNvSpPr/>
            <p:nvPr/>
          </p:nvSpPr>
          <p:spPr>
            <a:xfrm>
              <a:off x="0" y="0"/>
              <a:ext cx="6076641" cy="4125278"/>
            </a:xfrm>
            <a:custGeom>
              <a:avLst/>
              <a:gdLst/>
              <a:ahLst/>
              <a:cxnLst/>
              <a:rect l="0" t="0" r="0" b="0"/>
              <a:pathLst>
                <a:path w="6076641" h="4125278">
                  <a:moveTo>
                    <a:pt x="0" y="0"/>
                  </a:moveTo>
                  <a:lnTo>
                    <a:pt x="6076641" y="0"/>
                  </a:lnTo>
                  <a:lnTo>
                    <a:pt x="6076641" y="4125278"/>
                  </a:lnTo>
                  <a:lnTo>
                    <a:pt x="0" y="41252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63922D-DB17-A14F-FFD3-9E013A47A3BC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11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EDEBBE-C2BA-DB61-A71D-E639D82DEE04}"/>
                </a:ext>
              </a:extLst>
            </p:cNvPr>
            <p:cNvSpPr/>
            <p:nvPr/>
          </p:nvSpPr>
          <p:spPr>
            <a:xfrm>
              <a:off x="584200" y="91961"/>
              <a:ext cx="692145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Select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question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type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from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drop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down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options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are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drop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down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select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559433-D1E6-C831-E824-2C2A5C961F68}"/>
                </a:ext>
              </a:extLst>
            </p:cNvPr>
            <p:cNvSpPr/>
            <p:nvPr/>
          </p:nvSpPr>
          <p:spPr>
            <a:xfrm>
              <a:off x="584200" y="257061"/>
              <a:ext cx="680421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with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option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allow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submitter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type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their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own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answer,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regular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drop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down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E6FD5B-AB3E-A76E-639B-5148C4C2ECB9}"/>
                </a:ext>
              </a:extLst>
            </p:cNvPr>
            <p:cNvSpPr/>
            <p:nvPr/>
          </p:nvSpPr>
          <p:spPr>
            <a:xfrm>
              <a:off x="584200" y="422161"/>
              <a:ext cx="3383994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select,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radio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buttons,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check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boxes)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B15CF0B-152C-BC95-822C-897B3C7EE14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736600"/>
              <a:ext cx="5892801" cy="3287078"/>
            </a:xfrm>
            <a:prstGeom prst="rect">
              <a:avLst/>
            </a:prstGeom>
          </p:spPr>
        </p:pic>
        <p:sp>
          <p:nvSpPr>
            <p:cNvPr id="21" name="Shape 167">
              <a:extLst>
                <a:ext uri="{FF2B5EF4-FFF2-40B4-BE49-F238E27FC236}">
                  <a16:creationId xmlns:a16="http://schemas.microsoft.com/office/drawing/2014/main" id="{0ED2B0D0-826C-B844-3821-EC783214158C}"/>
                </a:ext>
              </a:extLst>
            </p:cNvPr>
            <p:cNvSpPr/>
            <p:nvPr/>
          </p:nvSpPr>
          <p:spPr>
            <a:xfrm>
              <a:off x="0" y="41252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50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4A4E6-D9ED-2BF9-659B-E6E5C99C9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02D67C-C4B6-FCDA-A5F0-63397A5D5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F34624-70CE-36A5-1BFF-2B9CB2822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B86C6D-A497-A50F-B474-A042D7BF4582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CA56CD-BB2C-5365-9C76-42271D416A49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0FAED7CF-1617-EA3E-D14F-CED047C8611C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2FFFE846-DADA-472F-BEC4-2EC69D353BD9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FB9C47-CF0B-8C29-C193-187661F91C1B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5ED711-C86D-7FB3-CA4D-B4D4D4CAC5F2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2A8F53-155D-A300-E248-545EDA40C156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9CCE7B24-E573-B10D-66CD-136AE6153E8E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413C54AD-0BE6-47AE-A977-29973E497E45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F44EBFC2-7BFF-257A-0D03-FA5A5662DB4A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8526C7-701E-CE77-579B-9A43CFE31160}"/>
              </a:ext>
            </a:extLst>
          </p:cNvPr>
          <p:cNvGrpSpPr/>
          <p:nvPr/>
        </p:nvGrpSpPr>
        <p:grpSpPr>
          <a:xfrm>
            <a:off x="609600" y="1492564"/>
            <a:ext cx="7761875" cy="5090765"/>
            <a:chOff x="0" y="0"/>
            <a:chExt cx="6076641" cy="3985578"/>
          </a:xfrm>
        </p:grpSpPr>
        <p:sp>
          <p:nvSpPr>
            <p:cNvPr id="6" name="Shape 7217">
              <a:extLst>
                <a:ext uri="{FF2B5EF4-FFF2-40B4-BE49-F238E27FC236}">
                  <a16:creationId xmlns:a16="http://schemas.microsoft.com/office/drawing/2014/main" id="{9575B5BD-AB1A-4A59-269C-612432DAA10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169">
              <a:extLst>
                <a:ext uri="{FF2B5EF4-FFF2-40B4-BE49-F238E27FC236}">
                  <a16:creationId xmlns:a16="http://schemas.microsoft.com/office/drawing/2014/main" id="{862741FA-0CAC-1B9E-7CDB-8749B1B61AF0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C50057-7547-1F40-9624-90E7BB152019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12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476D98E-F6D5-BE7E-C5FB-0E588DF700A6}"/>
                </a:ext>
              </a:extLst>
            </p:cNvPr>
            <p:cNvSpPr/>
            <p:nvPr/>
          </p:nvSpPr>
          <p:spPr>
            <a:xfrm>
              <a:off x="584200" y="187211"/>
              <a:ext cx="4213781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response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options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"Option"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field.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7EF18EB-15BD-7E13-B2AD-3E84F0A8DF2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74">
              <a:extLst>
                <a:ext uri="{FF2B5EF4-FFF2-40B4-BE49-F238E27FC236}">
                  <a16:creationId xmlns:a16="http://schemas.microsoft.com/office/drawing/2014/main" id="{93ACFEE1-E262-0C5A-EB6D-8764E4867EBD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75">
              <a:extLst>
                <a:ext uri="{FF2B5EF4-FFF2-40B4-BE49-F238E27FC236}">
                  <a16:creationId xmlns:a16="http://schemas.microsoft.com/office/drawing/2014/main" id="{61316E01-BE73-C627-2A64-E4460C37D172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76">
              <a:extLst>
                <a:ext uri="{FF2B5EF4-FFF2-40B4-BE49-F238E27FC236}">
                  <a16:creationId xmlns:a16="http://schemas.microsoft.com/office/drawing/2014/main" id="{033972A2-3E6E-9BAB-DE2B-21608FA7CA5B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77">
              <a:extLst>
                <a:ext uri="{FF2B5EF4-FFF2-40B4-BE49-F238E27FC236}">
                  <a16:creationId xmlns:a16="http://schemas.microsoft.com/office/drawing/2014/main" id="{37F6B7A5-F74C-BB06-0DF9-AED764840A7B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88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3671D-2A9C-ADF1-66AB-111F35F44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71A187-DD93-4CF0-B8C8-3D5F9A8E0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B3E338D-9B52-7217-B892-3E889130B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C9707-17CF-5916-73B7-9F8EE9490449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CC7512-B766-B4FF-3356-F5FB1089673D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77B9A7AA-39DA-3BFD-EED3-F0CF060D7A63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CC32FC60-CBF4-240F-3890-4FAF23EE2A70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30BA45-4D09-06C5-3E3F-7CFCF3FD20D5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A3EA86-0550-FBAF-888C-7474117D7FB4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5A508CA-7281-7285-1371-46B6402EC4C3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9EB4D9FB-E9A5-8EAC-DD6A-4C46E56E19F4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7214B05C-F236-2090-0B5F-7EF98EE03239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BC6FD57A-240E-00C6-448B-3A18F1105DCE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167FC1-C72F-1471-4F3D-E0DF786E9193}"/>
              </a:ext>
            </a:extLst>
          </p:cNvPr>
          <p:cNvGrpSpPr/>
          <p:nvPr/>
        </p:nvGrpSpPr>
        <p:grpSpPr>
          <a:xfrm>
            <a:off x="586623" y="1436367"/>
            <a:ext cx="10013826" cy="5146989"/>
            <a:chOff x="0" y="0"/>
            <a:chExt cx="7754017" cy="3985578"/>
          </a:xfrm>
        </p:grpSpPr>
        <p:sp>
          <p:nvSpPr>
            <p:cNvPr id="6" name="Shape 7251">
              <a:extLst>
                <a:ext uri="{FF2B5EF4-FFF2-40B4-BE49-F238E27FC236}">
                  <a16:creationId xmlns:a16="http://schemas.microsoft.com/office/drawing/2014/main" id="{4359EB82-BA8C-E377-D847-F538DE0ECC47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EF3442-86EA-BAB1-246E-1B91849691ED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13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0A6D50-6584-87CB-5194-631C871A25CF}"/>
                </a:ext>
              </a:extLst>
            </p:cNvPr>
            <p:cNvSpPr/>
            <p:nvPr/>
          </p:nvSpPr>
          <p:spPr>
            <a:xfrm>
              <a:off x="584200" y="104661"/>
              <a:ext cx="716981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"Add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Option"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add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any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other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response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options.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Repeat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as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many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times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AFDC00-0697-1F85-FA97-87AA5E0749D2}"/>
                </a:ext>
              </a:extLst>
            </p:cNvPr>
            <p:cNvSpPr/>
            <p:nvPr/>
          </p:nvSpPr>
          <p:spPr>
            <a:xfrm>
              <a:off x="584200" y="269761"/>
              <a:ext cx="301963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need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options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available.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F2AEA9E-4A5A-C1CC-F633-703EEF9D9B9A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92">
              <a:extLst>
                <a:ext uri="{FF2B5EF4-FFF2-40B4-BE49-F238E27FC236}">
                  <a16:creationId xmlns:a16="http://schemas.microsoft.com/office/drawing/2014/main" id="{CB0A7121-CC54-DE2B-6BEA-171F4B80DFC6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92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55B37E-74CC-EFF5-C60D-FA438B68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venir Black"/>
              </a:rPr>
              <a:t>Four Tools to Make Life Easier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FD59D121-4EBF-16AB-59A3-DBF27F704A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6730781"/>
              </p:ext>
            </p:extLst>
          </p:nvPr>
        </p:nvGraphicFramePr>
        <p:xfrm>
          <a:off x="609600" y="1791687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34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BA1D6-1B44-4310-8F7A-3F2362045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E02294-9A78-953C-F7AC-1F78DF076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27C3B6-73B0-22F3-75D6-56B504801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E4015-CBF8-E321-27BC-86A430E734AD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70F28B-0D77-EF61-91DC-73CF67476E09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A0DF9F3F-C09E-DC91-0C07-2B1C0D8FABB3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A0DAB5FC-D7F1-1834-4673-52F3A5CBE476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D6A7A6-5E3A-7C46-3EA6-88B7A8DC4A3A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FD5182-2CFC-1FC1-C718-BD5E50A3FE7D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95D490-A4D5-935F-650E-10274A90C1FF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DB7AB7D8-5FF1-8EC9-0282-E1689BEC531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194B144D-2551-F9E6-F31A-18677C2712F7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4B2B2C3E-5E3F-7426-4489-3B64D4F54049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CA02134-9F13-F8D7-F95F-18A402689813}"/>
              </a:ext>
            </a:extLst>
          </p:cNvPr>
          <p:cNvGrpSpPr/>
          <p:nvPr/>
        </p:nvGrpSpPr>
        <p:grpSpPr>
          <a:xfrm>
            <a:off x="609600" y="1492564"/>
            <a:ext cx="9904485" cy="5090789"/>
            <a:chOff x="0" y="0"/>
            <a:chExt cx="7754017" cy="3985578"/>
          </a:xfrm>
        </p:grpSpPr>
        <p:sp>
          <p:nvSpPr>
            <p:cNvPr id="6" name="Shape 7337">
              <a:extLst>
                <a:ext uri="{FF2B5EF4-FFF2-40B4-BE49-F238E27FC236}">
                  <a16:creationId xmlns:a16="http://schemas.microsoft.com/office/drawing/2014/main" id="{73803365-F3A0-4472-E2F9-D820763F2C64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194">
              <a:extLst>
                <a:ext uri="{FF2B5EF4-FFF2-40B4-BE49-F238E27FC236}">
                  <a16:creationId xmlns:a16="http://schemas.microsoft.com/office/drawing/2014/main" id="{43850AC8-6A9E-7343-2413-922EF31544D2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67EA4B-6440-5D39-B3B8-419DBD0B80EA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14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ACB487-51FC-8988-20A8-99BBAC47D039}"/>
                </a:ext>
              </a:extLst>
            </p:cNvPr>
            <p:cNvSpPr/>
            <p:nvPr/>
          </p:nvSpPr>
          <p:spPr>
            <a:xfrm>
              <a:off x="584200" y="104661"/>
              <a:ext cx="716981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"Add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question"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add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new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question.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Repeat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as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many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times,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adding</a:t>
              </a:r>
              <a:r>
                <a:rPr lang="en-US" sz="1100" kern="100" spc="3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options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462BDC-7192-38D3-167A-7C32BF5A2A2C}"/>
                </a:ext>
              </a:extLst>
            </p:cNvPr>
            <p:cNvSpPr/>
            <p:nvPr/>
          </p:nvSpPr>
          <p:spPr>
            <a:xfrm>
              <a:off x="584200" y="269761"/>
              <a:ext cx="413555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response,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many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questions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needed.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EE41084-6D1F-BED4-58A2-A0F7E26A182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1" name="Shape 200">
              <a:extLst>
                <a:ext uri="{FF2B5EF4-FFF2-40B4-BE49-F238E27FC236}">
                  <a16:creationId xmlns:a16="http://schemas.microsoft.com/office/drawing/2014/main" id="{CAFDDBB2-AC3A-1FA7-0567-C5BF0E01F93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201">
              <a:extLst>
                <a:ext uri="{FF2B5EF4-FFF2-40B4-BE49-F238E27FC236}">
                  <a16:creationId xmlns:a16="http://schemas.microsoft.com/office/drawing/2014/main" id="{67682B0A-8AFA-EEAE-DEEB-7077316105D3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202">
              <a:extLst>
                <a:ext uri="{FF2B5EF4-FFF2-40B4-BE49-F238E27FC236}">
                  <a16:creationId xmlns:a16="http://schemas.microsoft.com/office/drawing/2014/main" id="{50623B5E-2290-3B7C-D36A-D597649464A1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91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1B833-78E8-546C-39D0-837240817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144D71-3511-FF4F-B618-958D73F1A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1C19D2-1D7F-F527-0555-A1E75F4E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09666-F29B-8430-264E-C416316A30C8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3AAE66-53A7-138C-6DBE-07C687C631DA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47B32630-400C-39D3-8E42-7F178360D259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D193B26E-FB6F-1FD0-11F2-14952B713BD7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C2648C-B337-AD5F-24B3-8B88C470CBAC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525F3D-90A7-F426-029E-D95692B7FEAB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DBDDC4-8B36-4B59-BD18-6D696518B27B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DB0B2B1A-E6CE-80A4-526A-866243ECBEF6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D02F567A-E324-5DBB-89CF-8BB1FF01C6C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659BA158-88C8-4D14-250E-D0EC9F6D0897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56D286-811A-0661-98F9-4F43E3A3DB4D}"/>
              </a:ext>
            </a:extLst>
          </p:cNvPr>
          <p:cNvGrpSpPr/>
          <p:nvPr/>
        </p:nvGrpSpPr>
        <p:grpSpPr>
          <a:xfrm>
            <a:off x="547132" y="1436367"/>
            <a:ext cx="9880249" cy="5146989"/>
            <a:chOff x="0" y="0"/>
            <a:chExt cx="7650584" cy="3985578"/>
          </a:xfrm>
        </p:grpSpPr>
        <p:sp>
          <p:nvSpPr>
            <p:cNvPr id="6" name="Shape 7427">
              <a:extLst>
                <a:ext uri="{FF2B5EF4-FFF2-40B4-BE49-F238E27FC236}">
                  <a16:creationId xmlns:a16="http://schemas.microsoft.com/office/drawing/2014/main" id="{A4288900-1905-3A5C-8ACF-096D322C5FF3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17A3F5-645B-BFF9-E4FE-2B11E1B22905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15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F8A353-936C-4CC4-63C6-FE3CC6D15A09}"/>
                </a:ext>
              </a:extLst>
            </p:cNvPr>
            <p:cNvSpPr/>
            <p:nvPr/>
          </p:nvSpPr>
          <p:spPr>
            <a:xfrm>
              <a:off x="584200" y="104661"/>
              <a:ext cx="7066384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"Check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if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question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optional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(not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required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answer)"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field.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5B8F018-E969-910C-3DE3-299123E8D4D6}"/>
                </a:ext>
              </a:extLst>
            </p:cNvPr>
            <p:cNvSpPr/>
            <p:nvPr/>
          </p:nvSpPr>
          <p:spPr>
            <a:xfrm>
              <a:off x="584200" y="269761"/>
              <a:ext cx="2108470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non-required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questions.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3B261E-4501-D43C-860F-9CC35544498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218">
              <a:extLst>
                <a:ext uri="{FF2B5EF4-FFF2-40B4-BE49-F238E27FC236}">
                  <a16:creationId xmlns:a16="http://schemas.microsoft.com/office/drawing/2014/main" id="{7C898237-F48D-6187-5CB9-157E2E8B5F19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36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BC3F2-AB5F-AF43-D1E1-F402C438E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C12E67-2E0C-5157-25C3-D5003E0E9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96E5BF-B4AA-37C8-3D35-7FDA1BAF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23530-558B-25C5-5570-A2A4D5C0F348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B76A75-E3C1-3CE5-178F-910AE04D2966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6072C134-D7E4-62B6-E8AF-0B55E52FFBA9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70DF6CB2-1CE7-8F1A-C8B8-91B31AC0B026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EC9AA-059C-F36F-4FBE-A9EAF0EB0C7E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EE9D9D-7551-1A84-AF8B-A9940E387EFD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D24A3B-980D-C2F6-A639-4F0387D7D0ED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73E3C0FA-7887-B7D5-3DA4-19EA190F3C82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82D004FB-C069-B361-4CDA-89114FB2E234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55130DA5-57B3-5F48-4854-98255EB7BC0C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80297-DEE1-987B-0BAB-0FE9CA6D9CE7}"/>
              </a:ext>
            </a:extLst>
          </p:cNvPr>
          <p:cNvGrpSpPr/>
          <p:nvPr/>
        </p:nvGrpSpPr>
        <p:grpSpPr>
          <a:xfrm>
            <a:off x="609600" y="1492564"/>
            <a:ext cx="7761878" cy="5090767"/>
            <a:chOff x="0" y="0"/>
            <a:chExt cx="6076641" cy="3985578"/>
          </a:xfrm>
        </p:grpSpPr>
        <p:sp>
          <p:nvSpPr>
            <p:cNvPr id="6" name="Shape 7497">
              <a:extLst>
                <a:ext uri="{FF2B5EF4-FFF2-40B4-BE49-F238E27FC236}">
                  <a16:creationId xmlns:a16="http://schemas.microsoft.com/office/drawing/2014/main" id="{E3BA0A49-7FB4-084C-46C1-1F883EC650A0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20">
              <a:extLst>
                <a:ext uri="{FF2B5EF4-FFF2-40B4-BE49-F238E27FC236}">
                  <a16:creationId xmlns:a16="http://schemas.microsoft.com/office/drawing/2014/main" id="{15045DAF-8CAF-435D-C8C5-98261AB4F6C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9E90573-1F32-F5F4-0D59-26EB97752227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B74F843-360B-ADCC-5E5F-2D512709C32C}"/>
                </a:ext>
              </a:extLst>
            </p:cNvPr>
            <p:cNvSpPr/>
            <p:nvPr/>
          </p:nvSpPr>
          <p:spPr>
            <a:xfrm>
              <a:off x="584200" y="187211"/>
              <a:ext cx="334218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"Create"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create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83A99B3-BE42-62CC-4B63-CD94D379AFF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225">
              <a:extLst>
                <a:ext uri="{FF2B5EF4-FFF2-40B4-BE49-F238E27FC236}">
                  <a16:creationId xmlns:a16="http://schemas.microsoft.com/office/drawing/2014/main" id="{FC610DBF-E1C6-8F44-A2FF-12A0B132E453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226">
              <a:extLst>
                <a:ext uri="{FF2B5EF4-FFF2-40B4-BE49-F238E27FC236}">
                  <a16:creationId xmlns:a16="http://schemas.microsoft.com/office/drawing/2014/main" id="{6404E442-3BA4-7B09-65D0-EE7CA467C41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227">
              <a:extLst>
                <a:ext uri="{FF2B5EF4-FFF2-40B4-BE49-F238E27FC236}">
                  <a16:creationId xmlns:a16="http://schemas.microsoft.com/office/drawing/2014/main" id="{B611AF53-4615-958C-3E9B-1AC3B41D9E86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43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4AF40-42BD-3E6F-BE10-427F7A65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39457E-0317-79C9-89B4-F8552332F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EBF913-F7F8-B4D2-2E4A-543A8AC98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7DAAE-F16E-F422-0DD0-0FE3FEE45350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5537E7-7C52-60CF-B92F-071E4FBE1EF9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80DD8BA1-FA78-07D5-50E9-84C4D692C45F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44550A65-930F-A784-2C9D-3F8A6099E079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C3A064-8527-9D7E-E728-DAFFDBBE47DF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5A6E49-1E1A-BF4D-C3C6-43A823AC0C56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AE36CD-FFEF-BE53-7F0B-7EE8F376A7CE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5B90A6C0-36C7-77FB-436B-95E90E5C144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7B61A1FB-206F-965D-D069-647397B4689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DDD623EA-4CA7-8B2B-1DF1-41B46B5FCFCB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7C79E4F-F446-D9E7-D634-E3691CE75671}"/>
              </a:ext>
            </a:extLst>
          </p:cNvPr>
          <p:cNvGrpSpPr/>
          <p:nvPr/>
        </p:nvGrpSpPr>
        <p:grpSpPr>
          <a:xfrm>
            <a:off x="522108" y="1436367"/>
            <a:ext cx="9295009" cy="5146989"/>
            <a:chOff x="0" y="0"/>
            <a:chExt cx="7197415" cy="3985578"/>
          </a:xfrm>
        </p:grpSpPr>
        <p:sp>
          <p:nvSpPr>
            <p:cNvPr id="6" name="Shape 7527">
              <a:extLst>
                <a:ext uri="{FF2B5EF4-FFF2-40B4-BE49-F238E27FC236}">
                  <a16:creationId xmlns:a16="http://schemas.microsoft.com/office/drawing/2014/main" id="{4D668956-CB04-148D-31AA-9B56FFA43071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04A3C6-5CE6-0866-0E71-BF871E18C0B9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17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F815A8-E9A6-38FF-C43B-1353E777A1D0}"/>
                </a:ext>
              </a:extLst>
            </p:cNvPr>
            <p:cNvSpPr/>
            <p:nvPr/>
          </p:nvSpPr>
          <p:spPr>
            <a:xfrm>
              <a:off x="584200" y="104661"/>
              <a:ext cx="661321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"Copy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Link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Take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get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sharable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URL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which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can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give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4741EB8-3FEE-ADF5-B6F0-29923DDE39C6}"/>
                </a:ext>
              </a:extLst>
            </p:cNvPr>
            <p:cNvSpPr/>
            <p:nvPr/>
          </p:nvSpPr>
          <p:spPr>
            <a:xfrm>
              <a:off x="584200" y="269761"/>
              <a:ext cx="886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members.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E305F4-6234-B2B2-3299-3019759DBB3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243">
              <a:extLst>
                <a:ext uri="{FF2B5EF4-FFF2-40B4-BE49-F238E27FC236}">
                  <a16:creationId xmlns:a16="http://schemas.microsoft.com/office/drawing/2014/main" id="{8153749D-82EE-A6A6-B6F8-620D6DBADE62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73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55F4-B185-74BE-B673-8BC72102D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C3B54C-93D8-41ED-6901-28F730135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4D22A2-C01F-7EAA-A60D-699F4C55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D217A-7619-0967-6C27-C2581CF3A396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F9467B-DAF4-D00B-2229-8ED3B0C97C3A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A97EF01F-5E05-DC49-02D8-B12AE3339BEA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0491C74C-8D7E-F2C6-D6CE-70D6C6208457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B06A4F-F06C-61E3-D67E-B1E53916BCE4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56594D-2F06-3BEC-39BA-33460049D569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A1531D-06CE-480F-BBC8-AE26402ED8A9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034E0357-06A6-9469-9AD7-8C1F10FCA0D7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5415C2DB-0E81-797B-683B-44C02421AB10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D4A33C7A-9E2C-276A-43A7-A2042C2044EB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431E6D-EE01-ABB8-9E60-FF98A22FFF6B}"/>
              </a:ext>
            </a:extLst>
          </p:cNvPr>
          <p:cNvGrpSpPr/>
          <p:nvPr/>
        </p:nvGrpSpPr>
        <p:grpSpPr>
          <a:xfrm>
            <a:off x="609599" y="1492565"/>
            <a:ext cx="7888677" cy="5090790"/>
            <a:chOff x="0" y="0"/>
            <a:chExt cx="6175881" cy="3985578"/>
          </a:xfrm>
        </p:grpSpPr>
        <p:sp>
          <p:nvSpPr>
            <p:cNvPr id="24" name="Shape 7597">
              <a:extLst>
                <a:ext uri="{FF2B5EF4-FFF2-40B4-BE49-F238E27FC236}">
                  <a16:creationId xmlns:a16="http://schemas.microsoft.com/office/drawing/2014/main" id="{5528B363-8FE1-D9D1-C2BA-D70646647CEB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245">
              <a:extLst>
                <a:ext uri="{FF2B5EF4-FFF2-40B4-BE49-F238E27FC236}">
                  <a16:creationId xmlns:a16="http://schemas.microsoft.com/office/drawing/2014/main" id="{93DBFA1A-A87E-532A-1768-B684603971D6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D038C91-36F4-8486-8473-40CF11A295AC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18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856074-2652-2EC7-9C48-1B7BCDF026D0}"/>
                </a:ext>
              </a:extLst>
            </p:cNvPr>
            <p:cNvSpPr/>
            <p:nvPr/>
          </p:nvSpPr>
          <p:spPr>
            <a:xfrm>
              <a:off x="584200" y="187211"/>
              <a:ext cx="5591681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"Distribute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Newsletter"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send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out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via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email.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71F23F-9516-02D7-E4A4-ABA40753B0B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E870CD91-8A9B-1E5E-E6C2-72AED834E981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3475A2A0-A99B-D90B-6A22-D89C74EC3B19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AAF88DD3-7AC6-9366-BC01-027A0ED5119D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75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46F72-74B3-29A3-CC6B-7ABC484B3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A6A6DE-242F-A31E-8ED0-2FF04D901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048B3A-0734-3619-F706-2B7B640A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555E4-2C8C-71C7-C834-3A10021F39DD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DDA9B-5BE6-C0C9-EB8E-2B5C8A1E3B3E}"/>
              </a:ext>
            </a:extLst>
          </p:cNvPr>
          <p:cNvSpPr txBox="1"/>
          <p:nvPr/>
        </p:nvSpPr>
        <p:spPr>
          <a:xfrm>
            <a:off x="692238" y="2951944"/>
            <a:ext cx="73597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FOLLOW INSTRUCTIONS FOR </a:t>
            </a:r>
            <a:br>
              <a:rPr lang="en-US" sz="2800" dirty="0">
                <a:solidFill>
                  <a:schemeClr val="accent2">
                    <a:lumMod val="90000"/>
                    <a:lumOff val="10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POSTING A NEWSLETTER ANNOUNCEMENT</a:t>
            </a:r>
          </a:p>
        </p:txBody>
      </p:sp>
    </p:spTree>
    <p:extLst>
      <p:ext uri="{BB962C8B-B14F-4D97-AF65-F5344CB8AC3E}">
        <p14:creationId xmlns:p14="http://schemas.microsoft.com/office/powerpoint/2010/main" val="18799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4E093-4C17-F79E-9361-4D82E615C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8D2E6E-9784-3F2D-4E36-FD4D14EC7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03E101-A493-D4E2-B61F-1F6521ED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E6DE3-EFDE-A065-07CB-9F66F7DCFD25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9F8122-57BC-7015-F736-51CC875142E2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3E1EC014-C4F9-AE7A-A9B5-88FFCE991E14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EE2B2FF9-73CE-EA41-3A58-BD70E3F03B5E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661315-3DE1-E3F3-B784-6933165FDD4A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69048F-898D-3C6F-729F-EB69645BEA78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60D8C8-9D29-4810-C63A-9DAA01063EC5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27C3748E-7AEE-89E9-2009-6A2E0CDC3033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20881C94-25E1-062F-F629-15F41FEB031B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D05D7DBE-8E2F-47B0-9F56-C262AA85693B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E8D6624-F09B-F39D-1F9F-2FC88AABAACA}"/>
              </a:ext>
            </a:extLst>
          </p:cNvPr>
          <p:cNvGrpSpPr/>
          <p:nvPr/>
        </p:nvGrpSpPr>
        <p:grpSpPr>
          <a:xfrm>
            <a:off x="609600" y="1436368"/>
            <a:ext cx="7847600" cy="5146989"/>
            <a:chOff x="0" y="0"/>
            <a:chExt cx="6076641" cy="3985578"/>
          </a:xfrm>
        </p:grpSpPr>
        <p:sp>
          <p:nvSpPr>
            <p:cNvPr id="6" name="Shape 7975">
              <a:extLst>
                <a:ext uri="{FF2B5EF4-FFF2-40B4-BE49-F238E27FC236}">
                  <a16:creationId xmlns:a16="http://schemas.microsoft.com/office/drawing/2014/main" id="{618BD7D3-4A32-AA28-7131-EE2FBA9D489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FC3345-59AC-8F29-498B-09A613FC5588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25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204EC5E-58F5-93B1-3C7E-621FF23861C3}"/>
                </a:ext>
              </a:extLst>
            </p:cNvPr>
            <p:cNvSpPr/>
            <p:nvPr/>
          </p:nvSpPr>
          <p:spPr>
            <a:xfrm>
              <a:off x="584200" y="187211"/>
              <a:ext cx="127812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"Surveys"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7A6E32-3450-381F-43FF-A94E25F9474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9" name="Shape 342">
              <a:extLst>
                <a:ext uri="{FF2B5EF4-FFF2-40B4-BE49-F238E27FC236}">
                  <a16:creationId xmlns:a16="http://schemas.microsoft.com/office/drawing/2014/main" id="{C5EDF9E1-20CF-ED45-26C7-03D73227C59F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239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CBE5F-C77D-7DF7-8501-5C9431ADA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A24A0E-D805-1EEA-D4EF-4F39E2996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384BD6-4E5A-B8C6-AE78-DB92F38C2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9D5FC-8E7A-1D8F-5213-E98F7F408B86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16DE62-47F3-AA36-AC77-08684A0A6B40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12C84794-0B32-F519-6480-896D546670BD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9E5EC6B5-F381-A410-259D-D20BAABB1D08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9680FD-4389-595D-825D-77A9F1BF62E5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7E2C11-27F5-B73F-D305-5774E4A6FB40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BE3A7A-707E-ECAE-EB76-7F0EAB39408A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08CA39B9-0211-9DFA-45E0-6772252BCDEA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33628CDA-6F75-3DF0-18A6-727AD3C49805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951CE1A8-FE83-3C01-FAF0-357FD1258095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86D0C-274B-39BC-00B5-EA88DAECCE7F}"/>
              </a:ext>
            </a:extLst>
          </p:cNvPr>
          <p:cNvGrpSpPr/>
          <p:nvPr/>
        </p:nvGrpSpPr>
        <p:grpSpPr>
          <a:xfrm>
            <a:off x="609600" y="1492564"/>
            <a:ext cx="7761903" cy="5090783"/>
            <a:chOff x="0" y="0"/>
            <a:chExt cx="6076641" cy="3985578"/>
          </a:xfrm>
        </p:grpSpPr>
        <p:sp>
          <p:nvSpPr>
            <p:cNvPr id="6" name="Shape 7985">
              <a:extLst>
                <a:ext uri="{FF2B5EF4-FFF2-40B4-BE49-F238E27FC236}">
                  <a16:creationId xmlns:a16="http://schemas.microsoft.com/office/drawing/2014/main" id="{3EA8D6AC-7DB6-DFB4-0912-04BD0D590F47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344">
              <a:extLst>
                <a:ext uri="{FF2B5EF4-FFF2-40B4-BE49-F238E27FC236}">
                  <a16:creationId xmlns:a16="http://schemas.microsoft.com/office/drawing/2014/main" id="{CC2C999A-D205-03B8-0C8F-5EB66EAE58C1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8169437-A80F-42DE-28A3-5D8D3F344995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26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1BB7FE-001E-3977-15E6-42BC32048DD2}"/>
                </a:ext>
              </a:extLst>
            </p:cNvPr>
            <p:cNvSpPr/>
            <p:nvPr/>
          </p:nvSpPr>
          <p:spPr>
            <a:xfrm>
              <a:off x="584200" y="187211"/>
              <a:ext cx="4789764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"Manage"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next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wish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manage.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D829EC3-150F-77E0-80EE-05F72EBE4A6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349">
              <a:extLst>
                <a:ext uri="{FF2B5EF4-FFF2-40B4-BE49-F238E27FC236}">
                  <a16:creationId xmlns:a16="http://schemas.microsoft.com/office/drawing/2014/main" id="{9E2C4DF4-2165-B928-0F95-53A8F123D126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350">
              <a:extLst>
                <a:ext uri="{FF2B5EF4-FFF2-40B4-BE49-F238E27FC236}">
                  <a16:creationId xmlns:a16="http://schemas.microsoft.com/office/drawing/2014/main" id="{A89A7AB8-187E-5F01-9B7F-E46746F07702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351">
              <a:extLst>
                <a:ext uri="{FF2B5EF4-FFF2-40B4-BE49-F238E27FC236}">
                  <a16:creationId xmlns:a16="http://schemas.microsoft.com/office/drawing/2014/main" id="{D302617E-5A10-3AB9-51DA-56C477F06A58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387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1F7F5-F5F2-9F73-9C27-6742E4142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ADF93F-6CF5-BFE2-4224-84A05F68B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F31F1D-A452-F5A3-232C-263A914D8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BD291-5407-51A4-B834-DA9C695E8547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74FBDA-7DAF-5E53-3649-0D102CDF3CC1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105987AE-1D9F-6FF7-0888-FD578BBDD770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71839F20-7B0C-6AB7-FC65-D09B94BCD2B7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311935-B559-3649-2481-B94622C5FAEC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4BF6E3-A6BC-B636-9D5D-1FBAED765DE9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70E9CE-F16D-23E5-0379-B6578206C9D1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5A9451C9-B46E-7E8B-BBAB-BEBB67FE3113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433A4027-B618-5F71-C0BD-8957860C7FF2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527FB645-B0E5-E2BF-EB66-AAA7DCE97A41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8290B6E-CDD8-6DCB-EEA7-1B2FA3D19C21}"/>
              </a:ext>
            </a:extLst>
          </p:cNvPr>
          <p:cNvGrpSpPr/>
          <p:nvPr/>
        </p:nvGrpSpPr>
        <p:grpSpPr>
          <a:xfrm>
            <a:off x="556108" y="1440993"/>
            <a:ext cx="9569051" cy="5090790"/>
            <a:chOff x="0" y="0"/>
            <a:chExt cx="7754017" cy="4125278"/>
          </a:xfrm>
        </p:grpSpPr>
        <p:sp>
          <p:nvSpPr>
            <p:cNvPr id="6" name="Shape 8027">
              <a:extLst>
                <a:ext uri="{FF2B5EF4-FFF2-40B4-BE49-F238E27FC236}">
                  <a16:creationId xmlns:a16="http://schemas.microsoft.com/office/drawing/2014/main" id="{CA3104D6-E662-7803-C98F-F90AA3024C61}"/>
                </a:ext>
              </a:extLst>
            </p:cNvPr>
            <p:cNvSpPr/>
            <p:nvPr/>
          </p:nvSpPr>
          <p:spPr>
            <a:xfrm>
              <a:off x="0" y="0"/>
              <a:ext cx="6076641" cy="4125278"/>
            </a:xfrm>
            <a:custGeom>
              <a:avLst/>
              <a:gdLst/>
              <a:ahLst/>
              <a:cxnLst/>
              <a:rect l="0" t="0" r="0" b="0"/>
              <a:pathLst>
                <a:path w="6076641" h="4125278">
                  <a:moveTo>
                    <a:pt x="0" y="0"/>
                  </a:moveTo>
                  <a:lnTo>
                    <a:pt x="6076641" y="0"/>
                  </a:lnTo>
                  <a:lnTo>
                    <a:pt x="6076641" y="4125278"/>
                  </a:lnTo>
                  <a:lnTo>
                    <a:pt x="0" y="41252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868F3A-B0AC-7163-A209-D4FD4655B083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27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B0F83E3-9BAE-75A7-FB3E-792A766E6A90}"/>
                </a:ext>
              </a:extLst>
            </p:cNvPr>
            <p:cNvSpPr/>
            <p:nvPr/>
          </p:nvSpPr>
          <p:spPr>
            <a:xfrm>
              <a:off x="584200" y="91961"/>
              <a:ext cx="716981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"Print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Results"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will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download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PDF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of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results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computer.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Note</a:t>
              </a:r>
              <a:r>
                <a:rPr lang="en-US" sz="1100" kern="1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that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DB562C-FEAA-0C6F-43DF-B52D7E7075BC}"/>
                </a:ext>
              </a:extLst>
            </p:cNvPr>
            <p:cNvSpPr/>
            <p:nvPr/>
          </p:nvSpPr>
          <p:spPr>
            <a:xfrm>
              <a:off x="584200" y="257061"/>
              <a:ext cx="692721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example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had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not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yet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run,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otherwise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results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would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show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D748E16-26E8-36C8-3F85-4F660C08F830}"/>
                </a:ext>
              </a:extLst>
            </p:cNvPr>
            <p:cNvSpPr/>
            <p:nvPr/>
          </p:nvSpPr>
          <p:spPr>
            <a:xfrm>
              <a:off x="584200" y="422161"/>
              <a:ext cx="2457962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results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area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of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page.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C9403D-6D5E-B175-BA77-98FDB6B3DCC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736600"/>
              <a:ext cx="5892801" cy="3287078"/>
            </a:xfrm>
            <a:prstGeom prst="rect">
              <a:avLst/>
            </a:prstGeom>
          </p:spPr>
        </p:pic>
        <p:sp>
          <p:nvSpPr>
            <p:cNvPr id="21" name="Shape 368">
              <a:extLst>
                <a:ext uri="{FF2B5EF4-FFF2-40B4-BE49-F238E27FC236}">
                  <a16:creationId xmlns:a16="http://schemas.microsoft.com/office/drawing/2014/main" id="{2BF88F56-D60C-C9D2-BCBA-813C154401E3}"/>
                </a:ext>
              </a:extLst>
            </p:cNvPr>
            <p:cNvSpPr/>
            <p:nvPr/>
          </p:nvSpPr>
          <p:spPr>
            <a:xfrm>
              <a:off x="0" y="41252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49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82766-A647-05C5-ADD8-1EB478B85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18931E-342C-80E3-8C6E-F6EC21D8D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606745-EDA6-2C39-F476-141FE213C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BCFCE4-2211-449B-30E7-0635CCCC9C29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D250BB-E4CA-6A74-CE10-835FBA946868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D9DAD955-896E-ED9D-9CE9-927A274F8B61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7F024DDC-69B6-E7FB-DCC7-87FD3E65563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66FF98-5A25-E2FE-FFEC-FFED152A02EF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4BDEB5-216C-2285-0368-54E667E9D7D8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37D682-3442-8B20-EAD4-2C807D63DA2A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284C5BAA-01E7-F9FA-5A1D-ADA2D133E447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6E069A49-0689-1818-4840-70C96F0BD4B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43F7C930-84F6-F337-CC8F-F752372FF80D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086961C-3696-2CE5-811D-3C57AC7D0088}"/>
              </a:ext>
            </a:extLst>
          </p:cNvPr>
          <p:cNvGrpSpPr/>
          <p:nvPr/>
        </p:nvGrpSpPr>
        <p:grpSpPr>
          <a:xfrm>
            <a:off x="609600" y="1492565"/>
            <a:ext cx="9618104" cy="5090790"/>
            <a:chOff x="0" y="0"/>
            <a:chExt cx="7529814" cy="3985578"/>
          </a:xfrm>
        </p:grpSpPr>
        <p:sp>
          <p:nvSpPr>
            <p:cNvPr id="6" name="Shape 8173">
              <a:extLst>
                <a:ext uri="{FF2B5EF4-FFF2-40B4-BE49-F238E27FC236}">
                  <a16:creationId xmlns:a16="http://schemas.microsoft.com/office/drawing/2014/main" id="{5AEEECF2-3023-C2F0-04C8-462DC99741E0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370">
              <a:extLst>
                <a:ext uri="{FF2B5EF4-FFF2-40B4-BE49-F238E27FC236}">
                  <a16:creationId xmlns:a16="http://schemas.microsoft.com/office/drawing/2014/main" id="{CC927267-7F72-A0F8-C71D-74BBC4C97D09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66BB38-A82A-F0B4-6C16-D813B1765753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28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298A6D-218D-677F-771A-CCEBE552786A}"/>
                </a:ext>
              </a:extLst>
            </p:cNvPr>
            <p:cNvSpPr/>
            <p:nvPr/>
          </p:nvSpPr>
          <p:spPr>
            <a:xfrm>
              <a:off x="584200" y="104661"/>
              <a:ext cx="6945614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"Close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when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are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ready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close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survey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from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accepting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new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BC6744-0AF0-07A5-8F4E-17BE258A9D04}"/>
                </a:ext>
              </a:extLst>
            </p:cNvPr>
            <p:cNvSpPr/>
            <p:nvPr/>
          </p:nvSpPr>
          <p:spPr>
            <a:xfrm>
              <a:off x="584200" y="269761"/>
              <a:ext cx="855614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responses.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C046560-67D2-0BA6-EF01-4FD3D63FD1E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1" name="Shape 376">
              <a:extLst>
                <a:ext uri="{FF2B5EF4-FFF2-40B4-BE49-F238E27FC236}">
                  <a16:creationId xmlns:a16="http://schemas.microsoft.com/office/drawing/2014/main" id="{B9D6FCC2-7E5C-3988-06FE-7E3FC0791125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377">
              <a:extLst>
                <a:ext uri="{FF2B5EF4-FFF2-40B4-BE49-F238E27FC236}">
                  <a16:creationId xmlns:a16="http://schemas.microsoft.com/office/drawing/2014/main" id="{8BF220FC-4000-1D9F-0AC6-D395301B5E1B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378">
              <a:extLst>
                <a:ext uri="{FF2B5EF4-FFF2-40B4-BE49-F238E27FC236}">
                  <a16:creationId xmlns:a16="http://schemas.microsoft.com/office/drawing/2014/main" id="{C63A8054-D4D3-945D-8CF3-423D4786F8EE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379">
              <a:extLst>
                <a:ext uri="{FF2B5EF4-FFF2-40B4-BE49-F238E27FC236}">
                  <a16:creationId xmlns:a16="http://schemas.microsoft.com/office/drawing/2014/main" id="{5DACFF9A-22E7-32A6-0E29-330DB6F082A2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31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20728E-2967-E8DC-8DC6-98DEF2A3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Newsletter Announcement</a:t>
            </a:r>
          </a:p>
        </p:txBody>
      </p:sp>
    </p:spTree>
    <p:extLst>
      <p:ext uri="{BB962C8B-B14F-4D97-AF65-F5344CB8AC3E}">
        <p14:creationId xmlns:p14="http://schemas.microsoft.com/office/powerpoint/2010/main" val="37622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E5BC8-186C-95F7-6170-9D1B56DEE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6AB7C1-C3FA-35CC-64FA-2D3859CFB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3" y="1873249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65F69F-1853-A944-A751-4D76B337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and share a 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76143-6020-637C-94A3-DDE441DAEBF5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A24DCF-F283-9FAA-FFFA-C9BE23053BE2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DD763DF9-DC1D-21AE-2001-F52270D0944E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2C358796-D432-85E8-CAEC-2D923FEEC8F1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862691-D061-5D18-604B-5136B04E1B44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5EB847-F9CD-EF36-B554-3B7811EF2A65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706A1C-D3C7-D309-6084-AD2D9F1ABBAE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8BE24036-4979-FEF8-7176-ED4608801FF0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7CF984DE-18FF-992D-0CF7-357428D3D6C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C09AD026-3C70-AEAB-9A77-141FDEF470D2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A99106-25B4-98A2-A785-08BD79A95CD4}"/>
              </a:ext>
            </a:extLst>
          </p:cNvPr>
          <p:cNvGrpSpPr/>
          <p:nvPr/>
        </p:nvGrpSpPr>
        <p:grpSpPr>
          <a:xfrm>
            <a:off x="609600" y="1417637"/>
            <a:ext cx="7761903" cy="5090783"/>
            <a:chOff x="0" y="0"/>
            <a:chExt cx="6076641" cy="3985578"/>
          </a:xfrm>
        </p:grpSpPr>
        <p:sp>
          <p:nvSpPr>
            <p:cNvPr id="6" name="Shape 8235">
              <a:extLst>
                <a:ext uri="{FF2B5EF4-FFF2-40B4-BE49-F238E27FC236}">
                  <a16:creationId xmlns:a16="http://schemas.microsoft.com/office/drawing/2014/main" id="{105C15AE-7099-0F1E-8C6C-CE418083689B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9A3A21-D8EB-B98D-C7A1-B7030D5DD65F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29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10C181-EEB1-9C2A-BEF5-154D4A7D6E5C}"/>
                </a:ext>
              </a:extLst>
            </p:cNvPr>
            <p:cNvSpPr/>
            <p:nvPr/>
          </p:nvSpPr>
          <p:spPr>
            <a:xfrm>
              <a:off x="584200" y="187211"/>
              <a:ext cx="1457423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button.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F34108-BC80-0CBB-354B-03048A8521E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9" name="Shape 393">
              <a:extLst>
                <a:ext uri="{FF2B5EF4-FFF2-40B4-BE49-F238E27FC236}">
                  <a16:creationId xmlns:a16="http://schemas.microsoft.com/office/drawing/2014/main" id="{377CE264-297E-588F-FE03-9E4DDFC91218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72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E9B1D-ECF0-FF2C-0B0C-3F23C00E3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BB9A40-BF82-68A9-EF05-75B5D6CBC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</p:spTree>
    <p:extLst>
      <p:ext uri="{BB962C8B-B14F-4D97-AF65-F5344CB8AC3E}">
        <p14:creationId xmlns:p14="http://schemas.microsoft.com/office/powerpoint/2010/main" val="26540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dirty="0"/>
              <a:t>Store and Share Files in the Vault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ACECA4-7988-A49B-C50C-5C9B32B005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654057"/>
              </p:ext>
            </p:extLst>
          </p:nvPr>
        </p:nvGraphicFramePr>
        <p:xfrm>
          <a:off x="609600" y="1791687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5B3557-65C4-D95A-3A49-65F79F460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E31AED-5EF3-56AB-E303-4537EC99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DFDDE-4C87-C65D-111B-C4FBE3EA64FA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F7FA60-6EA5-254A-14AD-667388B11CCA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71846B4E-FE3B-BCBA-F4BA-799C7D4088D5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5B44894E-5B53-7137-FBF2-616F243E70C3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060AB6-CF08-CD43-AE76-614D7061DE8A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83758B-4AA6-9F11-35C1-99F80077722C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A94353-89AA-3D94-7F6A-B03086E5603B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C2F67A38-0366-60F8-116C-C4CC13B732F7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2B6105FF-DE34-D55F-E323-A8EA2C2F967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0F49FEBD-6020-48F6-B704-9493F68A870C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63EE7F-5CE5-A737-E1BA-A3B05249BC9F}"/>
              </a:ext>
            </a:extLst>
          </p:cNvPr>
          <p:cNvGrpSpPr/>
          <p:nvPr/>
        </p:nvGrpSpPr>
        <p:grpSpPr>
          <a:xfrm>
            <a:off x="609600" y="1492565"/>
            <a:ext cx="7761917" cy="5090792"/>
            <a:chOff x="0" y="0"/>
            <a:chExt cx="6076641" cy="3985578"/>
          </a:xfrm>
        </p:grpSpPr>
        <p:sp>
          <p:nvSpPr>
            <p:cNvPr id="17" name="Shape 2893">
              <a:extLst>
                <a:ext uri="{FF2B5EF4-FFF2-40B4-BE49-F238E27FC236}">
                  <a16:creationId xmlns:a16="http://schemas.microsoft.com/office/drawing/2014/main" id="{5F7AD8D1-9E2B-27E4-25AD-0071454959A7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Shape 12">
              <a:extLst>
                <a:ext uri="{FF2B5EF4-FFF2-40B4-BE49-F238E27FC236}">
                  <a16:creationId xmlns:a16="http://schemas.microsoft.com/office/drawing/2014/main" id="{9D3595AD-97E1-947E-4DEB-FB275A8F9192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0D4200-DD21-5641-FDBF-6D12D1E47C2A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022126-C4BB-5F06-A029-D354115B3E87}"/>
                </a:ext>
              </a:extLst>
            </p:cNvPr>
            <p:cNvSpPr/>
            <p:nvPr/>
          </p:nvSpPr>
          <p:spPr>
            <a:xfrm>
              <a:off x="584200" y="187211"/>
              <a:ext cx="105423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Navigate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7A82FC-AFED-5CAA-BBEB-528B0DCF9BAB}"/>
                </a:ext>
              </a:extLst>
            </p:cNvPr>
            <p:cNvSpPr/>
            <p:nvPr/>
          </p:nvSpPr>
          <p:spPr>
            <a:xfrm>
              <a:off x="1376858" y="187211"/>
              <a:ext cx="2636702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u="sng" kern="100">
                  <a:solidFill>
                    <a:srgbClr val="1D4ED8"/>
                  </a:solidFill>
                  <a:effectLst/>
                  <a:uFill>
                    <a:solidFill>
                      <a:srgbClr val="1D4ED8"/>
                    </a:solidFill>
                  </a:uFill>
                  <a:latin typeface="Noto Sans" panose="020B0502040504020204" pitchFamily="34" charset="0"/>
                  <a:ea typeface="Noto Sans" panose="020B0502040504020204" pitchFamily="34" charset="0"/>
                  <a:hlinkClick r:id="rId4"/>
                </a:rPr>
                <a:t>http://member.freemason.org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11FD43-A7ED-E89C-71C5-03C0C468D796}"/>
                </a:ext>
              </a:extLst>
            </p:cNvPr>
            <p:cNvSpPr/>
            <p:nvPr/>
          </p:nvSpPr>
          <p:spPr>
            <a:xfrm>
              <a:off x="3553118" y="201720"/>
              <a:ext cx="868806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login.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386E906-DC5C-0D7A-CE0C-E13BAAF85E70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4" name="Shape 20">
              <a:extLst>
                <a:ext uri="{FF2B5EF4-FFF2-40B4-BE49-F238E27FC236}">
                  <a16:creationId xmlns:a16="http://schemas.microsoft.com/office/drawing/2014/main" id="{0C9348D8-329F-BD88-87C4-E0006E30A409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21">
              <a:extLst>
                <a:ext uri="{FF2B5EF4-FFF2-40B4-BE49-F238E27FC236}">
                  <a16:creationId xmlns:a16="http://schemas.microsoft.com/office/drawing/2014/main" id="{783259EA-BABB-8F90-9F98-B663AEB56E08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22">
              <a:extLst>
                <a:ext uri="{FF2B5EF4-FFF2-40B4-BE49-F238E27FC236}">
                  <a16:creationId xmlns:a16="http://schemas.microsoft.com/office/drawing/2014/main" id="{702D04D0-00E0-8AEA-69F4-B10E35FF1C0E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23">
              <a:extLst>
                <a:ext uri="{FF2B5EF4-FFF2-40B4-BE49-F238E27FC236}">
                  <a16:creationId xmlns:a16="http://schemas.microsoft.com/office/drawing/2014/main" id="{3C619DC5-3E98-232E-B3D8-BDE1B04DB2DF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43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E3C79-1379-F154-3ACF-FEA0F5A9C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E0A533-52BD-C842-51EE-36749018B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282615-D48F-290B-D264-EA149C2B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A640F-93BA-6D17-7563-0A43A1BCCEA0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49CB1-F370-C195-C48F-9342DB2A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57" y="1417638"/>
            <a:ext cx="7869577" cy="45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5B049-28D7-D172-9285-CA22EDB83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3DA298-2587-9CF7-4516-BB2B43DD2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6D15E9-9B5D-9071-F9A7-ADD0200B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3B224-07B3-2E94-BE18-E025E83BD193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CC5584-CE66-8AAA-2139-61B76CBDC29A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18B4E011-7924-E492-FAA8-10476FB3C44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3109A2DA-C771-1138-471D-07534CBC173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387C5E-E176-C8FD-13E8-22805D43269A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A606BB-51BE-45D7-E9FD-0C1873E2C03A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A58791-F290-4EBC-ADDE-99F18BD58384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E373FD49-EE9F-7CAC-8B07-F32C1E067C8C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B5E7B254-1AAF-8B1E-65A6-B1753A2C1D12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E359D4C6-36D6-7882-DCEA-8EAEC3F26EA7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F150C49-AD9F-5FA5-BF1A-DBA7381EDB46}"/>
              </a:ext>
            </a:extLst>
          </p:cNvPr>
          <p:cNvGrpSpPr/>
          <p:nvPr/>
        </p:nvGrpSpPr>
        <p:grpSpPr>
          <a:xfrm>
            <a:off x="632784" y="1492565"/>
            <a:ext cx="9677203" cy="5090792"/>
            <a:chOff x="0" y="0"/>
            <a:chExt cx="7576078" cy="3985578"/>
          </a:xfrm>
        </p:grpSpPr>
        <p:sp>
          <p:nvSpPr>
            <p:cNvPr id="5" name="Shape 2913">
              <a:extLst>
                <a:ext uri="{FF2B5EF4-FFF2-40B4-BE49-F238E27FC236}">
                  <a16:creationId xmlns:a16="http://schemas.microsoft.com/office/drawing/2014/main" id="{050708BD-3ABB-1FD1-6FF6-F4877FB9B781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43">
              <a:extLst>
                <a:ext uri="{FF2B5EF4-FFF2-40B4-BE49-F238E27FC236}">
                  <a16:creationId xmlns:a16="http://schemas.microsoft.com/office/drawing/2014/main" id="{89F8119B-9606-EBF9-32B9-E2F1D3EA9784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7C674D-99FC-8B6B-1194-2F5B07723400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3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2EAB3-FF89-48ED-1FC3-BF21B4C573AD}"/>
                </a:ext>
              </a:extLst>
            </p:cNvPr>
            <p:cNvSpPr/>
            <p:nvPr/>
          </p:nvSpPr>
          <p:spPr>
            <a:xfrm>
              <a:off x="584200" y="104661"/>
              <a:ext cx="699187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"File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Vault."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how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members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who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not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have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lodge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dashboard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access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E0F902-F4A9-494C-E6B0-B8A41B24FA8A}"/>
                </a:ext>
              </a:extLst>
            </p:cNvPr>
            <p:cNvSpPr/>
            <p:nvPr/>
          </p:nvSpPr>
          <p:spPr>
            <a:xfrm>
              <a:off x="584200" y="269761"/>
              <a:ext cx="326210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can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files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their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lodge's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vault.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55226C-8CA8-0B54-072D-4DA870B8CF22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1" name="Shape 49">
              <a:extLst>
                <a:ext uri="{FF2B5EF4-FFF2-40B4-BE49-F238E27FC236}">
                  <a16:creationId xmlns:a16="http://schemas.microsoft.com/office/drawing/2014/main" id="{808CDF08-5EC4-8486-9EC0-9EA56AE445A5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50">
              <a:extLst>
                <a:ext uri="{FF2B5EF4-FFF2-40B4-BE49-F238E27FC236}">
                  <a16:creationId xmlns:a16="http://schemas.microsoft.com/office/drawing/2014/main" id="{65A08B67-56C7-264F-226B-FAB5C71CA768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51">
              <a:extLst>
                <a:ext uri="{FF2B5EF4-FFF2-40B4-BE49-F238E27FC236}">
                  <a16:creationId xmlns:a16="http://schemas.microsoft.com/office/drawing/2014/main" id="{D3DD6E0D-A739-D697-13CC-E31597411E73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782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7D582-CCDB-69CF-0CD5-BE453BD68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54E482-4836-7AC4-83D9-AF432FE5C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17C007-2F0A-7095-D2AD-81DDFA2A5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B40545-4CC2-7922-0D03-2A27F27F7339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384757-C3FC-D2A3-5F20-68CCEEF54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07" y="1417638"/>
            <a:ext cx="7908219" cy="485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88E08-D371-1627-BA79-D9040D659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F315AA-4B68-AA87-499F-136CE0920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809829-74A0-A6BA-91E5-85001865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12B867-87AE-F9A8-84A8-0A60D3D77BC8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9BF9B9-CA92-B61F-CA2D-AF2A9BEB3DB3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03A96635-BFAE-EB7D-3785-C08D1BDAD046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A6D82862-F4F5-AD94-4ACC-BB3000F479FE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91D5D5-48D7-CC8F-AA2D-D98368385F96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F5421F-F425-740A-56CE-751C5A710689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E87670-7F89-D43A-7DDB-7AD712226EBA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86B42B90-CE36-7EE0-58BC-9DB57CB6B1C1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3C9AB3C6-CC67-5E7F-D72D-1CC9AA3B449C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F70D4A04-3FD7-48DD-673B-85A4651F19AE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7EADC42-C902-9B0B-57A4-9BFC0EE3E416}"/>
              </a:ext>
            </a:extLst>
          </p:cNvPr>
          <p:cNvGrpSpPr/>
          <p:nvPr/>
        </p:nvGrpSpPr>
        <p:grpSpPr>
          <a:xfrm>
            <a:off x="621138" y="1492565"/>
            <a:ext cx="8414606" cy="5090792"/>
            <a:chOff x="0" y="0"/>
            <a:chExt cx="6587617" cy="3985578"/>
          </a:xfrm>
        </p:grpSpPr>
        <p:sp>
          <p:nvSpPr>
            <p:cNvPr id="5" name="Shape 3003">
              <a:extLst>
                <a:ext uri="{FF2B5EF4-FFF2-40B4-BE49-F238E27FC236}">
                  <a16:creationId xmlns:a16="http://schemas.microsoft.com/office/drawing/2014/main" id="{2419F096-A2A3-56E1-8D5F-F8CB4D490094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68">
              <a:extLst>
                <a:ext uri="{FF2B5EF4-FFF2-40B4-BE49-F238E27FC236}">
                  <a16:creationId xmlns:a16="http://schemas.microsoft.com/office/drawing/2014/main" id="{4167328C-4321-27EE-3D28-3ABFB5188B6B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9B265E-774B-6A43-B1AE-15122F6502D5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5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CBCF84-6328-3BBC-F469-4A88ADBAB34E}"/>
                </a:ext>
              </a:extLst>
            </p:cNvPr>
            <p:cNvSpPr/>
            <p:nvPr/>
          </p:nvSpPr>
          <p:spPr>
            <a:xfrm>
              <a:off x="584200" y="104661"/>
              <a:ext cx="3044164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file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name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download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it.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29E5E4-3BF9-B70D-FE99-B7F3A9A7FBA5}"/>
                </a:ext>
              </a:extLst>
            </p:cNvPr>
            <p:cNvSpPr/>
            <p:nvPr/>
          </p:nvSpPr>
          <p:spPr>
            <a:xfrm>
              <a:off x="584200" y="269761"/>
              <a:ext cx="600341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members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wish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lodge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dashboard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access,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"Lodge"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button.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337CD2C-0F14-7A36-0F43-F05C19FF01A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1" name="Shape 74">
              <a:extLst>
                <a:ext uri="{FF2B5EF4-FFF2-40B4-BE49-F238E27FC236}">
                  <a16:creationId xmlns:a16="http://schemas.microsoft.com/office/drawing/2014/main" id="{DD7D6ED4-B0E6-BCF3-0175-9D8D4886B272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75">
              <a:extLst>
                <a:ext uri="{FF2B5EF4-FFF2-40B4-BE49-F238E27FC236}">
                  <a16:creationId xmlns:a16="http://schemas.microsoft.com/office/drawing/2014/main" id="{96A854FE-C6E1-AFA6-F2C4-B92ADA534BDC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76">
              <a:extLst>
                <a:ext uri="{FF2B5EF4-FFF2-40B4-BE49-F238E27FC236}">
                  <a16:creationId xmlns:a16="http://schemas.microsoft.com/office/drawing/2014/main" id="{284E1D5E-8821-8607-54CD-C0FA072ABCAF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29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E55E0-7281-D7F4-87C8-7810C012C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36F943-1A8D-9D94-F247-52FD92644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E47062-EE01-D516-483C-85CE0FCA7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D7146-9B3F-01A6-6F1F-826CBD0FC17E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BAD32D-A2EC-3790-A246-5260A8E777AD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C73149EA-59FB-04B8-ECBF-1C02D140CCBA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845E507F-34B0-D01D-5042-E0B639F1DE51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F13CEE-DC5C-B656-4B00-B214DB295CD1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BB8A91-20F9-F38E-863D-0971AC31779E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0E2EC1-3D01-5806-0105-A124A83AB414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E2AE017A-AA68-C688-A0E9-DA8C49732552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3CB787A9-F6FC-AA5B-1A05-2DEEBE00411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7406A89F-E758-52CE-9097-1FAF3A40C4B9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BD10C54-3238-D750-3DBD-F3D4F4149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90" y="1417638"/>
            <a:ext cx="7851668" cy="509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36492-035E-C407-3BAB-2BB8136AE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F81BEE-F40A-CE79-56E9-80CDC64EE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D99FBE-BE8D-0700-C486-6B035BB9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E0BDE-4F67-5A37-3244-7CEBF434AD21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453A8E-F6DE-A548-8C6C-AE368EB9842D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C07B47C9-46BE-49F7-8D61-E7969C2D5A5C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8D4A255D-35AC-02B4-8D95-EFA0A191176E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BEE54B-407B-54A3-508A-EAC6296D4834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9214CC-6C03-A783-D46A-6ED6778551EB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9E5520-FA38-72BC-F74C-48B669F4C3EA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D39E7097-C54B-01A8-4586-E019EE05FF1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57EDCAD0-877C-6E0B-F0D3-4D6B523D305A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6CD200AE-AD59-C86D-D148-F6C4E6B3CAA3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6BEEE82-6594-7718-8EC3-E3B150CB176B}"/>
              </a:ext>
            </a:extLst>
          </p:cNvPr>
          <p:cNvGrpSpPr/>
          <p:nvPr/>
        </p:nvGrpSpPr>
        <p:grpSpPr>
          <a:xfrm>
            <a:off x="634509" y="1492564"/>
            <a:ext cx="7761894" cy="5090777"/>
            <a:chOff x="0" y="0"/>
            <a:chExt cx="6076641" cy="3985578"/>
          </a:xfrm>
        </p:grpSpPr>
        <p:sp>
          <p:nvSpPr>
            <p:cNvPr id="5" name="Shape 3077">
              <a:extLst>
                <a:ext uri="{FF2B5EF4-FFF2-40B4-BE49-F238E27FC236}">
                  <a16:creationId xmlns:a16="http://schemas.microsoft.com/office/drawing/2014/main" id="{52B6EE55-0668-BE31-46F3-F027E5A776BF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93">
              <a:extLst>
                <a:ext uri="{FF2B5EF4-FFF2-40B4-BE49-F238E27FC236}">
                  <a16:creationId xmlns:a16="http://schemas.microsoft.com/office/drawing/2014/main" id="{01A7EF15-2F0D-9A2A-B046-1FA8E741A4B4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7038A2-6C2C-3C48-C126-8E8D6EE564D3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7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FAC8F6-D88D-CEE2-7DE3-6E83B8CC10F0}"/>
                </a:ext>
              </a:extLst>
            </p:cNvPr>
            <p:cNvSpPr/>
            <p:nvPr/>
          </p:nvSpPr>
          <p:spPr>
            <a:xfrm>
              <a:off x="584200" y="187211"/>
              <a:ext cx="2538042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folder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expand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it.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330532-D309-CA46-0D43-05252560105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98">
              <a:extLst>
                <a:ext uri="{FF2B5EF4-FFF2-40B4-BE49-F238E27FC236}">
                  <a16:creationId xmlns:a16="http://schemas.microsoft.com/office/drawing/2014/main" id="{26F05D89-3555-5AC8-0198-9A93C6E2B3F9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99">
              <a:extLst>
                <a:ext uri="{FF2B5EF4-FFF2-40B4-BE49-F238E27FC236}">
                  <a16:creationId xmlns:a16="http://schemas.microsoft.com/office/drawing/2014/main" id="{8EB43A4A-EE20-7993-0013-CC1A2E7E3FA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00">
              <a:extLst>
                <a:ext uri="{FF2B5EF4-FFF2-40B4-BE49-F238E27FC236}">
                  <a16:creationId xmlns:a16="http://schemas.microsoft.com/office/drawing/2014/main" id="{19E601A0-170B-0BEC-BF9F-2B6196CAB2E4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15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t>Create a Newsletter Post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85CB7A5-1A34-FA68-3038-6C9B9053E7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599117"/>
              </p:ext>
            </p:extLst>
          </p:nvPr>
        </p:nvGraphicFramePr>
        <p:xfrm>
          <a:off x="609600" y="1791687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88C6C-2C11-FF54-5A31-4D45928D1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A1589A-999C-1199-80BC-E19A09A6A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0B25A9F-EC35-6456-DB9A-A01C3AA0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FC8BB-EAD6-1B28-31B7-5F417B6B76FF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B363B6-C0D1-E6A8-5F6A-C7D3CE0EB6CA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0B1570D2-B996-70A5-D0AA-D0649ACDCB9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C7ECA1CA-3D8F-1FA2-0FEC-6097D33D7B8B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2B798-0E88-88CE-13EE-6B6BB76443E0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FA1238-B25A-0E20-3177-AD57E58F579D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E8AD4D-F90B-E00A-AB6D-0902803FA89E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9C6E01CE-EA98-16AE-56B3-C13861C7D46A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87215F17-7424-DC80-A8E3-D99D5B571DB5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BF537C7A-449F-36F7-3CC6-DB7AAE6D2F33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CA0A497-49D5-E0C3-912F-8E7EB1744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90" y="1417637"/>
            <a:ext cx="7851670" cy="50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6983B-B5E5-AA51-3EB4-7367092F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1F7CE3-E0B9-BF83-8D29-362DFFFE6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145313A-3449-2EE0-31BC-946F0CCC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A98CAC-0780-C394-3B6D-F0F74CF4714D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FAA2DC-8608-4B38-12FE-D31A304754A4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AD845575-E2D3-DEFD-3025-B436D9FEB29D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342D21D3-BEDB-2D08-9D59-FE5B5ABD88DC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0EC305-4035-3B14-3365-EA0407FF4379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AFEA49-AD41-FB0D-2CA0-2170A5D26072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6D618B-7375-6C0C-55C3-7F37E3954B4F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5200CD80-1B41-2FBB-3FDE-327AA708113B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906E8E81-7D45-92DD-A92C-237D4F00BB22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73059AD0-A20C-DC88-738A-EB3458794EE8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C12DD0D-2D9B-091D-16A4-544833FEF3D4}"/>
              </a:ext>
            </a:extLst>
          </p:cNvPr>
          <p:cNvGrpSpPr/>
          <p:nvPr/>
        </p:nvGrpSpPr>
        <p:grpSpPr>
          <a:xfrm>
            <a:off x="670214" y="1490069"/>
            <a:ext cx="7726209" cy="5067373"/>
            <a:chOff x="0" y="0"/>
            <a:chExt cx="6076641" cy="3985578"/>
          </a:xfrm>
        </p:grpSpPr>
        <p:sp>
          <p:nvSpPr>
            <p:cNvPr id="5" name="Shape 3107">
              <a:extLst>
                <a:ext uri="{FF2B5EF4-FFF2-40B4-BE49-F238E27FC236}">
                  <a16:creationId xmlns:a16="http://schemas.microsoft.com/office/drawing/2014/main" id="{AD23A567-A341-A133-0993-B09FE147B51D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117">
              <a:extLst>
                <a:ext uri="{FF2B5EF4-FFF2-40B4-BE49-F238E27FC236}">
                  <a16:creationId xmlns:a16="http://schemas.microsoft.com/office/drawing/2014/main" id="{8868DABC-3799-CD64-BCD4-139B79EBFC4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BF880EB-5AE7-23A9-D8E2-B7ADF9A21A62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9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2E3376-F42A-A735-65EB-451698ADAE79}"/>
                </a:ext>
              </a:extLst>
            </p:cNvPr>
            <p:cNvSpPr/>
            <p:nvPr/>
          </p:nvSpPr>
          <p:spPr>
            <a:xfrm>
              <a:off x="584200" y="187211"/>
              <a:ext cx="355734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"Add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Folder"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create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new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folder.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2885E9-5B95-B385-BA07-D88293A10A3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22">
              <a:extLst>
                <a:ext uri="{FF2B5EF4-FFF2-40B4-BE49-F238E27FC236}">
                  <a16:creationId xmlns:a16="http://schemas.microsoft.com/office/drawing/2014/main" id="{1B35B267-930B-4961-6B1C-2B29875C11C0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23">
              <a:extLst>
                <a:ext uri="{FF2B5EF4-FFF2-40B4-BE49-F238E27FC236}">
                  <a16:creationId xmlns:a16="http://schemas.microsoft.com/office/drawing/2014/main" id="{D4FFB2E2-64BD-B3CB-2763-0117A8E85B0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24">
              <a:extLst>
                <a:ext uri="{FF2B5EF4-FFF2-40B4-BE49-F238E27FC236}">
                  <a16:creationId xmlns:a16="http://schemas.microsoft.com/office/drawing/2014/main" id="{44BCD8C6-1722-4F04-E0EC-8949A70E7175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93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C5F1-649B-33DC-4DA3-7B66DC896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9327E2-3EFD-5EC5-449A-3F7A81DDB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B96A56-4765-F859-3254-140716A3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9845C9-613A-0672-11F2-8E07C28313B4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04904B-3B6C-7A43-DE31-A9C96B8A2DD8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0F032B28-502C-967E-ABDE-ECD675A31D77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40E00238-9027-40FD-5BA6-3725E6A5622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71D4FF-A6B8-7440-ACFA-1625563C990B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3F09C4-5A08-1664-D4C1-CB919DC0676B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A03870-E428-9857-D069-DB6FEC5B329A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21E18519-975E-3BB8-2032-A60301CDF35A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5E202D17-704C-C83D-D8DA-764677F504F9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8178C071-3BED-2DC6-F00D-0C1041D32392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994DF5-772D-FC31-0B2D-C5B1D4EFE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08" y="1417638"/>
            <a:ext cx="7851668" cy="509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77940-316A-A8E2-1137-75ED64EDD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F710D4-92E3-1CC0-8248-434BC4866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1BA990F-1934-1E85-5D7C-3AD77878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FB089-7100-93ED-7DF9-5F80626BF532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706CB2-229A-0A64-DD97-AF8A37B415B6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699E195D-380E-A9C2-9106-081FF63F46F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969490D0-614E-795E-9B44-360BA767C746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1980AF-5C43-1BA8-E780-C647E0D582EA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9C1239-0F93-3B28-7C63-00DB744A046A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CD96D6-DC0C-0600-0EAB-C345D2609440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182552A8-852F-EFC7-B60A-212D68AEB9E5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9B84BD82-783E-4FC6-359E-DA261927F6A9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2B100139-EE3C-F80E-FE3B-57F4066F091A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84ED400-5254-9E76-DD08-9C9B87446D78}"/>
              </a:ext>
            </a:extLst>
          </p:cNvPr>
          <p:cNvGrpSpPr/>
          <p:nvPr/>
        </p:nvGrpSpPr>
        <p:grpSpPr>
          <a:xfrm>
            <a:off x="659238" y="1492564"/>
            <a:ext cx="7737182" cy="5074569"/>
            <a:chOff x="0" y="0"/>
            <a:chExt cx="6076641" cy="3985578"/>
          </a:xfrm>
        </p:grpSpPr>
        <p:sp>
          <p:nvSpPr>
            <p:cNvPr id="5" name="Shape 3141">
              <a:extLst>
                <a:ext uri="{FF2B5EF4-FFF2-40B4-BE49-F238E27FC236}">
                  <a16:creationId xmlns:a16="http://schemas.microsoft.com/office/drawing/2014/main" id="{06516E19-C43D-A03C-90DC-7D5649B5B41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141">
              <a:extLst>
                <a:ext uri="{FF2B5EF4-FFF2-40B4-BE49-F238E27FC236}">
                  <a16:creationId xmlns:a16="http://schemas.microsoft.com/office/drawing/2014/main" id="{8793128F-E91B-B7D2-525C-B23FFB4D079B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65DE01-FC4F-0897-19A2-DB4A6787B17D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11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36667B-7419-9B2E-22E1-4E2E6E08EB31}"/>
                </a:ext>
              </a:extLst>
            </p:cNvPr>
            <p:cNvSpPr/>
            <p:nvPr/>
          </p:nvSpPr>
          <p:spPr>
            <a:xfrm>
              <a:off x="584200" y="187211"/>
              <a:ext cx="5179203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description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of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folder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"Description"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field.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1F4603-942B-415D-2B5E-75BB2C9BB12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46">
              <a:extLst>
                <a:ext uri="{FF2B5EF4-FFF2-40B4-BE49-F238E27FC236}">
                  <a16:creationId xmlns:a16="http://schemas.microsoft.com/office/drawing/2014/main" id="{746B9D34-3284-4732-9A02-254786168B54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47">
              <a:extLst>
                <a:ext uri="{FF2B5EF4-FFF2-40B4-BE49-F238E27FC236}">
                  <a16:creationId xmlns:a16="http://schemas.microsoft.com/office/drawing/2014/main" id="{68CCDD24-9997-732C-DB63-8AB5E4EFFBA0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48">
              <a:extLst>
                <a:ext uri="{FF2B5EF4-FFF2-40B4-BE49-F238E27FC236}">
                  <a16:creationId xmlns:a16="http://schemas.microsoft.com/office/drawing/2014/main" id="{B6EC8A7D-E42B-CBB1-0587-B3412179DBEE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97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96520-FF83-3649-AB9B-2893E85D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BA545E-A06E-47E2-D189-34B87B51F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798D79-D040-BC82-1110-83172550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608E5-C0F4-A849-E5C1-66B2D851F741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6CEB95-8FB4-D1EB-9463-FFF28DBEA265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8" name="Shape 4540">
              <a:extLst>
                <a:ext uri="{FF2B5EF4-FFF2-40B4-BE49-F238E27FC236}">
                  <a16:creationId xmlns:a16="http://schemas.microsoft.com/office/drawing/2014/main" id="{6EDCAE08-ADAC-E134-DE23-A3167FF53E2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98">
              <a:extLst>
                <a:ext uri="{FF2B5EF4-FFF2-40B4-BE49-F238E27FC236}">
                  <a16:creationId xmlns:a16="http://schemas.microsoft.com/office/drawing/2014/main" id="{B9621289-FEE7-8FC3-0555-115B3138E326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76745C-E617-D78C-AF50-89A3AC757025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C51360-7A9C-856E-0DA5-FB1576461EA0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05A59F-005D-AF4A-AA0A-A1D87CAB76DE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3" name="Shape 203">
              <a:extLst>
                <a:ext uri="{FF2B5EF4-FFF2-40B4-BE49-F238E27FC236}">
                  <a16:creationId xmlns:a16="http://schemas.microsoft.com/office/drawing/2014/main" id="{6052FA02-9328-CC90-46DA-D5F8C30BE6AA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204">
              <a:extLst>
                <a:ext uri="{FF2B5EF4-FFF2-40B4-BE49-F238E27FC236}">
                  <a16:creationId xmlns:a16="http://schemas.microsoft.com/office/drawing/2014/main" id="{36F31038-C5BE-4C1C-8BD1-0638532C4952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5">
              <a:extLst>
                <a:ext uri="{FF2B5EF4-FFF2-40B4-BE49-F238E27FC236}">
                  <a16:creationId xmlns:a16="http://schemas.microsoft.com/office/drawing/2014/main" id="{A35527E5-4A62-4B40-9F99-774395EBE956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89C046-5B5A-49BC-25DA-E4AF01B80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08" y="1417638"/>
            <a:ext cx="8021738" cy="50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46380-4384-17E6-21F3-8AC6BE064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FE270C-FEF4-0726-5133-26A6226C0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1" y="1873248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9A79AF-26F6-B221-FF2F-70DBEEE5A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 and Share Files in the Vault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4B824-8387-3E59-6260-72333DAA4450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29649-20C0-1965-5D62-A4A793C9E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08" y="1417638"/>
            <a:ext cx="7917662" cy="457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8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1B4BA-8E56-4557-CCD9-2D0B92BBE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6C7E8C-0EEC-2C4C-ED5B-8CA9160F7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</p:spTree>
    <p:extLst>
      <p:ext uri="{BB962C8B-B14F-4D97-AF65-F5344CB8AC3E}">
        <p14:creationId xmlns:p14="http://schemas.microsoft.com/office/powerpoint/2010/main" val="20151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dirty="0"/>
              <a:t>Plan and Promote Events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80CAA1-6420-B88A-1FAF-E01C422274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7222676"/>
              </p:ext>
            </p:extLst>
          </p:nvPr>
        </p:nvGraphicFramePr>
        <p:xfrm>
          <a:off x="609600" y="1791687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2ED4AB-0C1E-A04E-A1DB-9421D23B4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297986-F3A2-069F-0AD4-C1A36E37A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14AB7-AC4D-3401-FA88-DEA233A81570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13879C-1F98-7378-4208-CCD0781EBA04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CB76E6D8-B351-06FB-E847-4B61ABAAD4A1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29537411-20EB-FE71-5AE9-1E1146FAB49C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5B6481-97C2-61F4-34D5-6021F6D6381F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164507-B801-9194-043D-1738A122898C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A0EDE4-9E89-4B94-493B-1515A42AE4ED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99EB5E93-2914-58F9-86CA-180CE0F033A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CED8F76F-36E1-DA44-6F3F-441923F2071D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2CA55A8D-B261-3001-E0A9-20CBEA6CF0F2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D0361C-353B-FC7D-78DD-57C6589A3B99}"/>
              </a:ext>
            </a:extLst>
          </p:cNvPr>
          <p:cNvGrpSpPr/>
          <p:nvPr/>
        </p:nvGrpSpPr>
        <p:grpSpPr>
          <a:xfrm>
            <a:off x="591392" y="1492564"/>
            <a:ext cx="7761903" cy="5090783"/>
            <a:chOff x="0" y="0"/>
            <a:chExt cx="6076641" cy="3985578"/>
          </a:xfrm>
        </p:grpSpPr>
        <p:sp>
          <p:nvSpPr>
            <p:cNvPr id="18" name="Shape 6352">
              <a:extLst>
                <a:ext uri="{FF2B5EF4-FFF2-40B4-BE49-F238E27FC236}">
                  <a16:creationId xmlns:a16="http://schemas.microsoft.com/office/drawing/2014/main" id="{1D57DD28-7175-0B32-049F-6C35F0EBC16E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Shape 12">
              <a:extLst>
                <a:ext uri="{FF2B5EF4-FFF2-40B4-BE49-F238E27FC236}">
                  <a16:creationId xmlns:a16="http://schemas.microsoft.com/office/drawing/2014/main" id="{4C113BEF-55C2-91EE-EB9C-22697EC49DC0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C926B4-376E-D907-7909-5B58956E6C19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4C48F1-C986-089A-2012-59AA3F82D2D2}"/>
                </a:ext>
              </a:extLst>
            </p:cNvPr>
            <p:cNvSpPr/>
            <p:nvPr/>
          </p:nvSpPr>
          <p:spPr>
            <a:xfrm>
              <a:off x="584200" y="187211"/>
              <a:ext cx="105423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Navigate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9C8120-F075-F34F-558F-90A702EE4D09}"/>
                </a:ext>
              </a:extLst>
            </p:cNvPr>
            <p:cNvSpPr/>
            <p:nvPr/>
          </p:nvSpPr>
          <p:spPr>
            <a:xfrm>
              <a:off x="1376858" y="187211"/>
              <a:ext cx="2636702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kern="100" dirty="0">
                  <a:solidFill>
                    <a:srgbClr val="1D4ED8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  <a:hlinkClick r:id="rId4"/>
                </a:rPr>
                <a:t>http://member.freemason.org</a:t>
              </a:r>
              <a:endParaRPr lang="en-US" sz="1100" kern="100" dirty="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FE11F8C-9B09-63E3-C0D4-3A02013F5764}"/>
                </a:ext>
              </a:extLst>
            </p:cNvPr>
            <p:cNvSpPr/>
            <p:nvPr/>
          </p:nvSpPr>
          <p:spPr>
            <a:xfrm>
              <a:off x="3081761" y="182513"/>
              <a:ext cx="868806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kern="100" spc="3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login.</a:t>
              </a:r>
              <a:endParaRPr lang="en-US" sz="1100" kern="100" dirty="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E9FD7E7-9ED8-0E0C-81AC-67379D7E0195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6" name="Shape 20">
              <a:extLst>
                <a:ext uri="{FF2B5EF4-FFF2-40B4-BE49-F238E27FC236}">
                  <a16:creationId xmlns:a16="http://schemas.microsoft.com/office/drawing/2014/main" id="{B9B78406-7B69-4913-FDA7-43E19BDF2516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21">
              <a:extLst>
                <a:ext uri="{FF2B5EF4-FFF2-40B4-BE49-F238E27FC236}">
                  <a16:creationId xmlns:a16="http://schemas.microsoft.com/office/drawing/2014/main" id="{71A6B448-DBA6-ACC7-D471-B059ED781D81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22">
              <a:extLst>
                <a:ext uri="{FF2B5EF4-FFF2-40B4-BE49-F238E27FC236}">
                  <a16:creationId xmlns:a16="http://schemas.microsoft.com/office/drawing/2014/main" id="{7A2BC31C-8197-5263-4AEF-0EB38300E889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23">
              <a:extLst>
                <a:ext uri="{FF2B5EF4-FFF2-40B4-BE49-F238E27FC236}">
                  <a16:creationId xmlns:a16="http://schemas.microsoft.com/office/drawing/2014/main" id="{53BF6D7A-FDCD-877D-EC39-A28AF70F95BF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35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8718B-B45C-E605-E996-E5FD6A684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207C0C-61B3-12CE-EBCE-70A179B8D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559D96-1A12-38F8-AF88-F2DB7F21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A2A34-70BE-8C11-AE86-27B4F7DD9614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9A3016-197E-042C-C47D-DB9EC0FB1E19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CD4488D7-F99A-1DA4-1637-6AEC398F4C7E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A0F62E58-8084-A379-4121-C7B7BE891C23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58BFCF-C4EE-734B-3C18-605F3F4D5FCF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B29E69-9087-9B34-7BC7-1407EB88DDC2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6A83CD-5AF3-0099-75F0-857554EDF074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7DB880A1-07FB-D467-B9C1-A406976B474D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7370A1FF-DA80-60AE-346E-289BBFF7349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106F27A8-4759-4EB5-1835-49E94D3E71EC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2256CE-4F73-A187-9AE6-D5FC716753EC}"/>
              </a:ext>
            </a:extLst>
          </p:cNvPr>
          <p:cNvGrpSpPr/>
          <p:nvPr/>
        </p:nvGrpSpPr>
        <p:grpSpPr>
          <a:xfrm>
            <a:off x="609600" y="1492564"/>
            <a:ext cx="7564049" cy="4961017"/>
            <a:chOff x="0" y="0"/>
            <a:chExt cx="6076641" cy="3985578"/>
          </a:xfrm>
        </p:grpSpPr>
        <p:sp>
          <p:nvSpPr>
            <p:cNvPr id="5" name="Shape 6372">
              <a:extLst>
                <a:ext uri="{FF2B5EF4-FFF2-40B4-BE49-F238E27FC236}">
                  <a16:creationId xmlns:a16="http://schemas.microsoft.com/office/drawing/2014/main" id="{F17A7ED4-C053-442E-3FBC-C4731511BAC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33">
              <a:extLst>
                <a:ext uri="{FF2B5EF4-FFF2-40B4-BE49-F238E27FC236}">
                  <a16:creationId xmlns:a16="http://schemas.microsoft.com/office/drawing/2014/main" id="{EACF6A77-93B0-C29A-4E39-4F702F6AE240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84E79E-30C8-B79C-29C5-552E41B40025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234F326-EF46-BCB0-4727-D7AE93A09D89}"/>
                </a:ext>
              </a:extLst>
            </p:cNvPr>
            <p:cNvSpPr/>
            <p:nvPr/>
          </p:nvSpPr>
          <p:spPr>
            <a:xfrm>
              <a:off x="584200" y="187211"/>
              <a:ext cx="443971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navigate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lodge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dashboard,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"Lodge"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EFEBC-7273-7551-7B0E-1DC5AC00196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2" name="Shape 38">
              <a:extLst>
                <a:ext uri="{FF2B5EF4-FFF2-40B4-BE49-F238E27FC236}">
                  <a16:creationId xmlns:a16="http://schemas.microsoft.com/office/drawing/2014/main" id="{02107C70-606D-B397-58C6-08E435630580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39">
              <a:extLst>
                <a:ext uri="{FF2B5EF4-FFF2-40B4-BE49-F238E27FC236}">
                  <a16:creationId xmlns:a16="http://schemas.microsoft.com/office/drawing/2014/main" id="{0581A1BD-D9F0-A39A-C622-E90D561B690E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41">
              <a:extLst>
                <a:ext uri="{FF2B5EF4-FFF2-40B4-BE49-F238E27FC236}">
                  <a16:creationId xmlns:a16="http://schemas.microsoft.com/office/drawing/2014/main" id="{417A070B-ADB4-13EF-DCA5-2E63F20D071E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61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AF3958-4998-E77E-1455-2CAAC29EE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lack"/>
              </a:rPr>
              <a:t>How to Create a Newsletter Announcement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49D3C4-87D5-43E4-B56B-5D243B30941B}"/>
              </a:ext>
            </a:extLst>
          </p:cNvPr>
          <p:cNvGrpSpPr/>
          <p:nvPr/>
        </p:nvGrpSpPr>
        <p:grpSpPr>
          <a:xfrm>
            <a:off x="667993" y="1471091"/>
            <a:ext cx="6076315" cy="558800"/>
            <a:chOff x="0" y="0"/>
            <a:chExt cx="6076641" cy="558800"/>
          </a:xfrm>
        </p:grpSpPr>
        <p:sp>
          <p:nvSpPr>
            <p:cNvPr id="7" name="Shape 3844">
              <a:extLst>
                <a:ext uri="{FF2B5EF4-FFF2-40B4-BE49-F238E27FC236}">
                  <a16:creationId xmlns:a16="http://schemas.microsoft.com/office/drawing/2014/main" id="{4C3CEB45-6C6F-1A9C-5887-2C474940C600}"/>
                </a:ext>
              </a:extLst>
            </p:cNvPr>
            <p:cNvSpPr/>
            <p:nvPr/>
          </p:nvSpPr>
          <p:spPr>
            <a:xfrm>
              <a:off x="0" y="0"/>
              <a:ext cx="6076641" cy="558800"/>
            </a:xfrm>
            <a:custGeom>
              <a:avLst/>
              <a:gdLst/>
              <a:ahLst/>
              <a:cxnLst/>
              <a:rect l="0" t="0" r="0" b="0"/>
              <a:pathLst>
                <a:path w="6076641" h="558800">
                  <a:moveTo>
                    <a:pt x="0" y="0"/>
                  </a:moveTo>
                  <a:lnTo>
                    <a:pt x="6076641" y="0"/>
                  </a:lnTo>
                  <a:lnTo>
                    <a:pt x="6076641" y="558800"/>
                  </a:lnTo>
                  <a:lnTo>
                    <a:pt x="0" y="5588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Shape 12">
              <a:extLst>
                <a:ext uri="{FF2B5EF4-FFF2-40B4-BE49-F238E27FC236}">
                  <a16:creationId xmlns:a16="http://schemas.microsoft.com/office/drawing/2014/main" id="{48D6AD86-D4B7-9706-F495-51E39320CE52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894BCE-1C4C-81A4-BF7A-7F0E9E529BE2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0AA5C2-FB7C-3840-0FB9-A8E7706ADC2B}"/>
                </a:ext>
              </a:extLst>
            </p:cNvPr>
            <p:cNvSpPr/>
            <p:nvPr/>
          </p:nvSpPr>
          <p:spPr>
            <a:xfrm>
              <a:off x="584200" y="187211"/>
              <a:ext cx="105423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Navigate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676F5C1-93F0-EAFC-DAE4-01FB3FA510A0}"/>
                </a:ext>
              </a:extLst>
            </p:cNvPr>
            <p:cNvSpPr/>
            <p:nvPr/>
          </p:nvSpPr>
          <p:spPr>
            <a:xfrm>
              <a:off x="1376858" y="187211"/>
              <a:ext cx="2636702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kern="100">
                  <a:solidFill>
                    <a:srgbClr val="1D4ED8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  <a:hlinkClick r:id="rId2"/>
                </a:rPr>
                <a:t>http://member.freemason.or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7BED12-A5B6-6BE2-FF19-C17C4F721FB1}"/>
                </a:ext>
              </a:extLst>
            </p:cNvPr>
            <p:cNvSpPr/>
            <p:nvPr/>
          </p:nvSpPr>
          <p:spPr>
            <a:xfrm>
              <a:off x="3359340" y="187211"/>
              <a:ext cx="116312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kern="100">
                  <a:solidFill>
                    <a:srgbClr val="1D4ED8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  <a:hlinkClick r:id="rId2"/>
                </a:rPr>
                <a:t>g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3" name="Shape 17">
              <a:extLst>
                <a:ext uri="{FF2B5EF4-FFF2-40B4-BE49-F238E27FC236}">
                  <a16:creationId xmlns:a16="http://schemas.microsoft.com/office/drawing/2014/main" id="{3D39ABED-D85D-E7DA-EA1A-1146035980B9}"/>
                </a:ext>
              </a:extLst>
            </p:cNvPr>
            <p:cNvSpPr/>
            <p:nvPr/>
          </p:nvSpPr>
          <p:spPr>
            <a:xfrm>
              <a:off x="0" y="0"/>
              <a:ext cx="0" cy="558800"/>
            </a:xfrm>
            <a:custGeom>
              <a:avLst/>
              <a:gdLst/>
              <a:ahLst/>
              <a:cxnLst/>
              <a:rect l="0" t="0" r="0" b="0"/>
              <a:pathLst>
                <a:path h="558800">
                  <a:moveTo>
                    <a:pt x="0" y="558800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18">
              <a:extLst>
                <a:ext uri="{FF2B5EF4-FFF2-40B4-BE49-F238E27FC236}">
                  <a16:creationId xmlns:a16="http://schemas.microsoft.com/office/drawing/2014/main" id="{9BD4A650-06C2-BD80-0EBD-B2812550E1F0}"/>
                </a:ext>
              </a:extLst>
            </p:cNvPr>
            <p:cNvSpPr/>
            <p:nvPr/>
          </p:nvSpPr>
          <p:spPr>
            <a:xfrm>
              <a:off x="6076641" y="0"/>
              <a:ext cx="0" cy="558800"/>
            </a:xfrm>
            <a:custGeom>
              <a:avLst/>
              <a:gdLst/>
              <a:ahLst/>
              <a:cxnLst/>
              <a:rect l="0" t="0" r="0" b="0"/>
              <a:pathLst>
                <a:path h="558800">
                  <a:moveTo>
                    <a:pt x="0" y="558800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19">
              <a:extLst>
                <a:ext uri="{FF2B5EF4-FFF2-40B4-BE49-F238E27FC236}">
                  <a16:creationId xmlns:a16="http://schemas.microsoft.com/office/drawing/2014/main" id="{6D834C26-7D6E-C7DF-6DCD-36F28B3E6357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">
              <a:extLst>
                <a:ext uri="{FF2B5EF4-FFF2-40B4-BE49-F238E27FC236}">
                  <a16:creationId xmlns:a16="http://schemas.microsoft.com/office/drawing/2014/main" id="{E752490D-0A50-0F8E-3DDB-FDB53761395D}"/>
                </a:ext>
              </a:extLst>
            </p:cNvPr>
            <p:cNvSpPr/>
            <p:nvPr/>
          </p:nvSpPr>
          <p:spPr>
            <a:xfrm>
              <a:off x="0" y="55880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9CB2A95-C46D-8FF0-3242-E03A05A55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81B2802-73E1-17E0-25C6-0EE129452474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</p:spTree>
    <p:extLst>
      <p:ext uri="{BB962C8B-B14F-4D97-AF65-F5344CB8AC3E}">
        <p14:creationId xmlns:p14="http://schemas.microsoft.com/office/powerpoint/2010/main" val="18929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89D71-A14A-97F2-D5D3-79F3F54B5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4F4E45-695D-E0BD-FA94-6AEBB3A34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ED789A-39D0-D513-332D-C8AC4B95F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4C390D-6E40-D862-63DF-DB89F312E618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C440D9-EFFA-BD07-6B22-8D9DF0AAB7DD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37096A43-732D-E55F-118D-D428F1CC6874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DF4BF8E6-9346-F9F9-AC48-ACFAF5F6ACC9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836243-D7F6-1B0A-54A0-0D7B834F0567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3A4581-DD6E-4DCC-DC8F-3638E07C9284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56478A1-FBEB-4DD1-484B-67A3E61C18D8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DBDDD307-7686-A6FE-B044-B2F42CDBC90E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1AE371C6-E1CA-8388-7087-1C352DBF7B54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926867D0-527E-BBEC-F278-6F1CE84E8B13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0E0DA-E92E-1715-FDF2-180470280904}"/>
              </a:ext>
            </a:extLst>
          </p:cNvPr>
          <p:cNvGrpSpPr/>
          <p:nvPr/>
        </p:nvGrpSpPr>
        <p:grpSpPr>
          <a:xfrm>
            <a:off x="651885" y="1492564"/>
            <a:ext cx="7761891" cy="5090775"/>
            <a:chOff x="0" y="0"/>
            <a:chExt cx="6076641" cy="3985578"/>
          </a:xfrm>
        </p:grpSpPr>
        <p:sp>
          <p:nvSpPr>
            <p:cNvPr id="5" name="Shape 6406">
              <a:extLst>
                <a:ext uri="{FF2B5EF4-FFF2-40B4-BE49-F238E27FC236}">
                  <a16:creationId xmlns:a16="http://schemas.microsoft.com/office/drawing/2014/main" id="{AB506B39-13D5-CEC1-3C85-7AC51B094300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43">
              <a:extLst>
                <a:ext uri="{FF2B5EF4-FFF2-40B4-BE49-F238E27FC236}">
                  <a16:creationId xmlns:a16="http://schemas.microsoft.com/office/drawing/2014/main" id="{81711547-72A6-8CAC-41E6-D8686F60093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68685A-D9FF-BC32-CCB0-C8CE4A14D279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3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B6D9EA4-2235-D1BF-A69E-C6A715251C50}"/>
                </a:ext>
              </a:extLst>
            </p:cNvPr>
            <p:cNvSpPr/>
            <p:nvPr/>
          </p:nvSpPr>
          <p:spPr>
            <a:xfrm>
              <a:off x="584200" y="187211"/>
              <a:ext cx="2218836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"Meetings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&amp;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Events"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CF8CCA-21AD-2EA4-12C8-4A485222535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48">
              <a:extLst>
                <a:ext uri="{FF2B5EF4-FFF2-40B4-BE49-F238E27FC236}">
                  <a16:creationId xmlns:a16="http://schemas.microsoft.com/office/drawing/2014/main" id="{874C6396-D51B-9D9C-AEFF-2E45CAC0A9F9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49">
              <a:extLst>
                <a:ext uri="{FF2B5EF4-FFF2-40B4-BE49-F238E27FC236}">
                  <a16:creationId xmlns:a16="http://schemas.microsoft.com/office/drawing/2014/main" id="{B958B1D7-9030-FADE-6C00-6C6439FB2B51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50">
              <a:extLst>
                <a:ext uri="{FF2B5EF4-FFF2-40B4-BE49-F238E27FC236}">
                  <a16:creationId xmlns:a16="http://schemas.microsoft.com/office/drawing/2014/main" id="{76DFE8E5-53FB-FACF-EF8E-15BC13C5DFDB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57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77FA7-256E-C37A-1B07-9D531BB1F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918212-2007-1F52-576C-93B559DC2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B9B618-83C8-041C-BA02-D8E4A9AE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75688-DCAC-72A3-BF15-90E36ECC8CD0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F8579C-1EC4-0BA9-9C2D-EB7D92AF4BBE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BDB1080B-1875-C5B0-4064-2C866FCB5295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D7858224-7953-221D-5483-2E5FAC005C28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0BB5B0-AB67-AF5D-C39C-5C1D8BCB5B50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D2BE10-CE74-E307-7F1D-3F1616874F02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218102-5BB8-410F-5B29-583F2953C512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6EFFCD97-984E-937D-E628-BFC6E8C30DB1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FACB429D-F3CA-3F81-B431-972A43EC7388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BF019D83-F553-D3B2-384C-D475D9D921FD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B06FAA8-D38B-6433-3899-8B48CB8D1C87}"/>
              </a:ext>
            </a:extLst>
          </p:cNvPr>
          <p:cNvGrpSpPr/>
          <p:nvPr/>
        </p:nvGrpSpPr>
        <p:grpSpPr>
          <a:xfrm>
            <a:off x="609599" y="1492564"/>
            <a:ext cx="7761905" cy="5090784"/>
            <a:chOff x="0" y="0"/>
            <a:chExt cx="6076641" cy="3985578"/>
          </a:xfrm>
        </p:grpSpPr>
        <p:sp>
          <p:nvSpPr>
            <p:cNvPr id="5" name="Shape 6424">
              <a:extLst>
                <a:ext uri="{FF2B5EF4-FFF2-40B4-BE49-F238E27FC236}">
                  <a16:creationId xmlns:a16="http://schemas.microsoft.com/office/drawing/2014/main" id="{8982FD5F-109A-7E73-C738-326F9D6BD43F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57">
              <a:extLst>
                <a:ext uri="{FF2B5EF4-FFF2-40B4-BE49-F238E27FC236}">
                  <a16:creationId xmlns:a16="http://schemas.microsoft.com/office/drawing/2014/main" id="{3F086033-F418-BAAC-0A1E-CF4C2EBFF512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5A9DB3-83DA-BF8B-AE2F-F1797568C081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4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33C98E-132E-433E-8FD3-AA67492CBED3}"/>
                </a:ext>
              </a:extLst>
            </p:cNvPr>
            <p:cNvSpPr/>
            <p:nvPr/>
          </p:nvSpPr>
          <p:spPr>
            <a:xfrm>
              <a:off x="584200" y="187211"/>
              <a:ext cx="3537094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plus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icon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create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new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F1510D4-0104-1872-01AB-5DBC10CD721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62">
              <a:extLst>
                <a:ext uri="{FF2B5EF4-FFF2-40B4-BE49-F238E27FC236}">
                  <a16:creationId xmlns:a16="http://schemas.microsoft.com/office/drawing/2014/main" id="{117E01A1-2200-C080-B74D-EB3BBCBB7CE3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63">
              <a:extLst>
                <a:ext uri="{FF2B5EF4-FFF2-40B4-BE49-F238E27FC236}">
                  <a16:creationId xmlns:a16="http://schemas.microsoft.com/office/drawing/2014/main" id="{360A8DAA-EE23-1F85-8FBB-AEA528AF5EA5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65">
              <a:extLst>
                <a:ext uri="{FF2B5EF4-FFF2-40B4-BE49-F238E27FC236}">
                  <a16:creationId xmlns:a16="http://schemas.microsoft.com/office/drawing/2014/main" id="{ED92D563-3228-5D85-8BBA-5A472C9CD0B5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98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75189-0C06-4750-2887-255138A2E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9F36CA-4B76-538A-A19A-909827D46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22D10B-5D6F-F8DC-D77C-4FBD6157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0A57F-A3EF-F4DF-0979-31EB2D64C509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C74DD3-57CF-1C29-B452-391814FBFBEB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82FBEBEA-DD89-9A06-6855-62E206ACB67D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BD903DB8-0C53-DD2D-2525-7F3756109442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621665-7016-1133-385D-84FC690339B0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6C2C67-F570-7952-6DF6-41457D88A9B9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BEC712-9884-D6B0-CC36-7CFB32573563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99B4D26D-FC31-A137-BD05-51BD5534C055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8554B73E-55F2-FAA7-7CCD-BB970052B5A3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7F9E0725-E85A-CBC8-C297-13C09F2C7B8C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A13BB8-0E40-B855-4DF0-06328A194E09}"/>
              </a:ext>
            </a:extLst>
          </p:cNvPr>
          <p:cNvGrpSpPr/>
          <p:nvPr/>
        </p:nvGrpSpPr>
        <p:grpSpPr>
          <a:xfrm>
            <a:off x="609600" y="1492564"/>
            <a:ext cx="7761900" cy="5090781"/>
            <a:chOff x="0" y="0"/>
            <a:chExt cx="6076641" cy="3985578"/>
          </a:xfrm>
        </p:grpSpPr>
        <p:sp>
          <p:nvSpPr>
            <p:cNvPr id="5" name="Shape 6462">
              <a:extLst>
                <a:ext uri="{FF2B5EF4-FFF2-40B4-BE49-F238E27FC236}">
                  <a16:creationId xmlns:a16="http://schemas.microsoft.com/office/drawing/2014/main" id="{A95DF901-AE7F-F3F4-FC3E-E5392539ADFA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67">
              <a:extLst>
                <a:ext uri="{FF2B5EF4-FFF2-40B4-BE49-F238E27FC236}">
                  <a16:creationId xmlns:a16="http://schemas.microsoft.com/office/drawing/2014/main" id="{EE14C664-719E-732E-E092-2CF74977C406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F3D3D2-79D6-AD44-6DFD-96BCEF4A6EAA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5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DAAB09-CE58-8E4E-649A-885745B90188}"/>
                </a:ext>
              </a:extLst>
            </p:cNvPr>
            <p:cNvSpPr/>
            <p:nvPr/>
          </p:nvSpPr>
          <p:spPr>
            <a:xfrm>
              <a:off x="584200" y="187211"/>
              <a:ext cx="4418162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Select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type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of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from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menu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of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options.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9CA0489-BFF1-1123-7F31-587C564F37F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72">
              <a:extLst>
                <a:ext uri="{FF2B5EF4-FFF2-40B4-BE49-F238E27FC236}">
                  <a16:creationId xmlns:a16="http://schemas.microsoft.com/office/drawing/2014/main" id="{3FD71699-410C-2F18-2B58-44FEAEEEB78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73">
              <a:extLst>
                <a:ext uri="{FF2B5EF4-FFF2-40B4-BE49-F238E27FC236}">
                  <a16:creationId xmlns:a16="http://schemas.microsoft.com/office/drawing/2014/main" id="{81A119E5-F9D7-CB5E-15A0-4F458A54C4AA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74">
              <a:extLst>
                <a:ext uri="{FF2B5EF4-FFF2-40B4-BE49-F238E27FC236}">
                  <a16:creationId xmlns:a16="http://schemas.microsoft.com/office/drawing/2014/main" id="{9A72F0DF-D0E2-4F7E-BDCD-828FC1DE4731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562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4592C-85EA-5437-294C-DB56F2032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D4C5BB-E941-7E25-1732-8B404EB6B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1EBFBD-0E13-C822-B586-BEE7FD3BC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92E40-9363-C2FA-4605-89615C393B77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8D2998-E4F8-6F85-2FE2-1159FDF56C58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AC40731F-92C3-8E38-7098-E75D99D3A11F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2624C7C8-27CE-EF09-9A9C-F9EA2851E08C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B8C6F4-A9E3-96EB-4377-094319773866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40FA4-F4F9-32CA-2C76-30BAA10E5945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E68F4FE-775E-7D9D-32B9-C603162F4A86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E4432759-F096-E2A2-B5ED-0214E5BFCAF1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5983A1B2-04F9-9E66-1B34-B9C0F2EC2E0E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D28A844C-C095-52EF-BEAB-C800375F0E82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0188E46-42A3-2395-DD12-BD9F4DA7C08E}"/>
              </a:ext>
            </a:extLst>
          </p:cNvPr>
          <p:cNvGrpSpPr/>
          <p:nvPr/>
        </p:nvGrpSpPr>
        <p:grpSpPr>
          <a:xfrm>
            <a:off x="609600" y="1492564"/>
            <a:ext cx="7761900" cy="5090781"/>
            <a:chOff x="0" y="0"/>
            <a:chExt cx="6076641" cy="3985578"/>
          </a:xfrm>
        </p:grpSpPr>
        <p:sp>
          <p:nvSpPr>
            <p:cNvPr id="5" name="Shape 6504">
              <a:extLst>
                <a:ext uri="{FF2B5EF4-FFF2-40B4-BE49-F238E27FC236}">
                  <a16:creationId xmlns:a16="http://schemas.microsoft.com/office/drawing/2014/main" id="{8A534CEC-2CC4-7AFB-9F2A-3B3E6688D4A0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81">
              <a:extLst>
                <a:ext uri="{FF2B5EF4-FFF2-40B4-BE49-F238E27FC236}">
                  <a16:creationId xmlns:a16="http://schemas.microsoft.com/office/drawing/2014/main" id="{262D9C60-2D5A-5750-46E0-D80672DEEEAC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09FFEB-29ED-E44D-EAE6-960CFC538515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6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4C3E31-ECBD-8184-C7CF-4DD60B4A88D0}"/>
                </a:ext>
              </a:extLst>
            </p:cNvPr>
            <p:cNvSpPr/>
            <p:nvPr/>
          </p:nvSpPr>
          <p:spPr>
            <a:xfrm>
              <a:off x="584200" y="187211"/>
              <a:ext cx="4312070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name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"*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Name"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field.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1BABDD-D6F2-0AF8-EDD8-CAAD40C0EAD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86">
              <a:extLst>
                <a:ext uri="{FF2B5EF4-FFF2-40B4-BE49-F238E27FC236}">
                  <a16:creationId xmlns:a16="http://schemas.microsoft.com/office/drawing/2014/main" id="{714BC85E-5531-600B-76BB-911169BEB8C3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87">
              <a:extLst>
                <a:ext uri="{FF2B5EF4-FFF2-40B4-BE49-F238E27FC236}">
                  <a16:creationId xmlns:a16="http://schemas.microsoft.com/office/drawing/2014/main" id="{6F7851B0-E8B7-51EF-36B5-30F02934CF83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89">
              <a:extLst>
                <a:ext uri="{FF2B5EF4-FFF2-40B4-BE49-F238E27FC236}">
                  <a16:creationId xmlns:a16="http://schemas.microsoft.com/office/drawing/2014/main" id="{83C8C6B1-8B10-894D-895A-892954573F8A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26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389B3-5579-4656-1997-413B74BB9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57B513-1998-FEB1-F25F-4F8B503CD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2DAD76-C72F-549D-82E3-6935A9402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09E9D-C541-9BC4-AA75-9A1A932CEDCC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41D17A-614C-E5B4-6F41-67F5D7199734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21BD8E64-ECB4-F86B-7869-BCF9200EA4DA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278FA168-9CF7-2F8F-1231-1421B7F1D51E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246D48-CD07-649B-5BF8-33BAC2553AE9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EC3D32-E531-BF7D-2B59-D96692BB5EF6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DFC3F1-5B27-61C0-9BC8-15FBDD75AFE3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A63E5F1D-5F9C-3383-13B0-18488A4CB9FA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606859BE-A1A5-1796-6DF6-8670BD744E21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DC9A126D-70C3-C7F0-7DDF-3821A786C2BA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92288C-8224-BCA6-FA17-3873CAD3D220}"/>
              </a:ext>
            </a:extLst>
          </p:cNvPr>
          <p:cNvGrpSpPr/>
          <p:nvPr/>
        </p:nvGrpSpPr>
        <p:grpSpPr>
          <a:xfrm>
            <a:off x="634509" y="1492564"/>
            <a:ext cx="7761894" cy="5090777"/>
            <a:chOff x="0" y="0"/>
            <a:chExt cx="6076641" cy="3985578"/>
          </a:xfrm>
        </p:grpSpPr>
        <p:sp>
          <p:nvSpPr>
            <p:cNvPr id="5" name="Shape 6546">
              <a:extLst>
                <a:ext uri="{FF2B5EF4-FFF2-40B4-BE49-F238E27FC236}">
                  <a16:creationId xmlns:a16="http://schemas.microsoft.com/office/drawing/2014/main" id="{FABD7A96-4858-2520-CA7F-086A87CAA91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91">
              <a:extLst>
                <a:ext uri="{FF2B5EF4-FFF2-40B4-BE49-F238E27FC236}">
                  <a16:creationId xmlns:a16="http://schemas.microsoft.com/office/drawing/2014/main" id="{C35418D6-EDF6-1F7B-47E0-8C1C820A5933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04903DD-D5DB-9F13-6272-179F5942E581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7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F71A57-60A6-BA6C-EB75-41DB87E40E5C}"/>
                </a:ext>
              </a:extLst>
            </p:cNvPr>
            <p:cNvSpPr/>
            <p:nvPr/>
          </p:nvSpPr>
          <p:spPr>
            <a:xfrm>
              <a:off x="584200" y="187211"/>
              <a:ext cx="2598056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time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3A6E617-9767-6AF6-94D0-21CBF510678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96">
              <a:extLst>
                <a:ext uri="{FF2B5EF4-FFF2-40B4-BE49-F238E27FC236}">
                  <a16:creationId xmlns:a16="http://schemas.microsoft.com/office/drawing/2014/main" id="{7822466F-2712-28D6-1E41-87FBABCB9C37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97">
              <a:extLst>
                <a:ext uri="{FF2B5EF4-FFF2-40B4-BE49-F238E27FC236}">
                  <a16:creationId xmlns:a16="http://schemas.microsoft.com/office/drawing/2014/main" id="{13E0B0C6-8D52-06C3-B0E2-859B6D18E6A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98">
              <a:extLst>
                <a:ext uri="{FF2B5EF4-FFF2-40B4-BE49-F238E27FC236}">
                  <a16:creationId xmlns:a16="http://schemas.microsoft.com/office/drawing/2014/main" id="{CCA8634C-F1B4-E67B-8615-B263D941BEEF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19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32EE-7BDF-9EA3-6EEC-C57A664D0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78CBAA-D09F-DAE8-6820-2DBF410ED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C4EA57-489E-38BA-38CE-F806BE48A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5F2BF-061F-4E31-33C4-9D816AEAAA19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0C774D-AEAD-D794-B01D-6343567E2D91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4A0D08BE-A82D-1217-7429-043F79F6105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81C3E16D-B772-A70C-6ACA-D0B4A2DEC332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89696B-83D6-E340-3BFA-5ECA48BD69F7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327B88-6120-B948-FD52-374CA21A5077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E3672D-1881-E923-9E94-BA233F745C6B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46593004-EC52-C236-B008-5D8C5AC2AFBA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7F202171-A888-D223-BF21-6D3BAD3439A3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6E1142ED-21E3-6A7D-2E8D-9AACB8CA9777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1A1D8A-781C-0635-DBA7-64111C94D1DE}"/>
              </a:ext>
            </a:extLst>
          </p:cNvPr>
          <p:cNvGrpSpPr/>
          <p:nvPr/>
        </p:nvGrpSpPr>
        <p:grpSpPr>
          <a:xfrm>
            <a:off x="634509" y="1380173"/>
            <a:ext cx="7761903" cy="5090783"/>
            <a:chOff x="0" y="0"/>
            <a:chExt cx="6076641" cy="3985578"/>
          </a:xfrm>
        </p:grpSpPr>
        <p:sp>
          <p:nvSpPr>
            <p:cNvPr id="5" name="Shape 6572">
              <a:extLst>
                <a:ext uri="{FF2B5EF4-FFF2-40B4-BE49-F238E27FC236}">
                  <a16:creationId xmlns:a16="http://schemas.microsoft.com/office/drawing/2014/main" id="{2748A63F-4094-ED1A-4F25-C6A1A654F97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105">
              <a:extLst>
                <a:ext uri="{FF2B5EF4-FFF2-40B4-BE49-F238E27FC236}">
                  <a16:creationId xmlns:a16="http://schemas.microsoft.com/office/drawing/2014/main" id="{A3BF7B59-0DD7-25EC-3F92-70A6A6AA5F60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906B1C3-4559-EFB1-2296-191347322465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8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3A13BF-E104-1CBF-3E44-427021CEBB97}"/>
                </a:ext>
              </a:extLst>
            </p:cNvPr>
            <p:cNvSpPr/>
            <p:nvPr/>
          </p:nvSpPr>
          <p:spPr>
            <a:xfrm>
              <a:off x="584200" y="187211"/>
              <a:ext cx="234480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description.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3B106A-8C71-8C46-A5C8-3F8E99944FD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10">
              <a:extLst>
                <a:ext uri="{FF2B5EF4-FFF2-40B4-BE49-F238E27FC236}">
                  <a16:creationId xmlns:a16="http://schemas.microsoft.com/office/drawing/2014/main" id="{4546C1BB-F188-CD82-C8E5-C4EAA404F892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11">
              <a:extLst>
                <a:ext uri="{FF2B5EF4-FFF2-40B4-BE49-F238E27FC236}">
                  <a16:creationId xmlns:a16="http://schemas.microsoft.com/office/drawing/2014/main" id="{94CE0048-38B1-AF80-167E-930E4F674994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13">
              <a:extLst>
                <a:ext uri="{FF2B5EF4-FFF2-40B4-BE49-F238E27FC236}">
                  <a16:creationId xmlns:a16="http://schemas.microsoft.com/office/drawing/2014/main" id="{3A2D3A3A-0F33-DA8B-4C64-677444233EA7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28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23F9-1612-00F9-5B70-7DBEF213D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ECF7B7-7A4C-0632-8151-3C502819D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4A23B9B-A4F5-98BA-CE04-156D80265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343F3-3335-6D8C-FA76-EC5D384BB69E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6E8510-0C7A-3495-8996-C7BDFA8351F7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C300DA96-4595-2A20-018E-79C963431B3E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1E3B430F-147D-2C54-6167-B1320A3E863C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B8494E-19E4-D28C-510F-E070EEB67F41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7F9D79-08FA-1B56-ED80-9B9CE9BDB55E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A6BF1D-35DF-9CE4-27D5-F15709CCB126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C6A586DB-451A-D8EA-D2FD-0DBB28D6B35B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E4F6E1A7-FA0A-C17E-DF8C-D531FD893C38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6D682FDE-BFE5-F7D0-0E34-C5CF7B847DBC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6008B9-F54D-54EA-39B6-5D252F2981DB}"/>
              </a:ext>
            </a:extLst>
          </p:cNvPr>
          <p:cNvGrpSpPr/>
          <p:nvPr/>
        </p:nvGrpSpPr>
        <p:grpSpPr>
          <a:xfrm>
            <a:off x="609600" y="1492565"/>
            <a:ext cx="7564051" cy="4961018"/>
            <a:chOff x="0" y="0"/>
            <a:chExt cx="6076641" cy="3985578"/>
          </a:xfrm>
        </p:grpSpPr>
        <p:sp>
          <p:nvSpPr>
            <p:cNvPr id="5" name="Shape 6590">
              <a:extLst>
                <a:ext uri="{FF2B5EF4-FFF2-40B4-BE49-F238E27FC236}">
                  <a16:creationId xmlns:a16="http://schemas.microsoft.com/office/drawing/2014/main" id="{7FB775BB-74F6-8D89-8C73-1CCBE9DF01C1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115">
              <a:extLst>
                <a:ext uri="{FF2B5EF4-FFF2-40B4-BE49-F238E27FC236}">
                  <a16:creationId xmlns:a16="http://schemas.microsoft.com/office/drawing/2014/main" id="{D968138D-6DBA-DE34-921F-CC5C3B1D1660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58041B7-224B-4B81-1A05-1330DC7EA2F0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9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0173F8-13FC-6660-842A-E50E0F723BDE}"/>
                </a:ext>
              </a:extLst>
            </p:cNvPr>
            <p:cNvSpPr/>
            <p:nvPr/>
          </p:nvSpPr>
          <p:spPr>
            <a:xfrm>
              <a:off x="584200" y="187211"/>
              <a:ext cx="4085950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Edit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fields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such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hosted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by,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location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cost.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D986C0-85DC-1650-237D-396D3290269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20">
              <a:extLst>
                <a:ext uri="{FF2B5EF4-FFF2-40B4-BE49-F238E27FC236}">
                  <a16:creationId xmlns:a16="http://schemas.microsoft.com/office/drawing/2014/main" id="{B7BE1132-4F6C-85C1-0BD6-2ABAE8C24F72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21">
              <a:extLst>
                <a:ext uri="{FF2B5EF4-FFF2-40B4-BE49-F238E27FC236}">
                  <a16:creationId xmlns:a16="http://schemas.microsoft.com/office/drawing/2014/main" id="{23635594-2A4A-6AAF-0A8D-75712D03A0F1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22">
              <a:extLst>
                <a:ext uri="{FF2B5EF4-FFF2-40B4-BE49-F238E27FC236}">
                  <a16:creationId xmlns:a16="http://schemas.microsoft.com/office/drawing/2014/main" id="{88293B3B-9B4E-3E0A-EA1B-DC12CAF5FABF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1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8D5BA-2DB8-A7B4-240F-B51E4D724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FCECCF-FDAF-37C7-2705-53C1C016E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3892C1-CD87-FB9C-8800-C4B7F2C8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5B408-70A4-981E-5939-E3556BAA84D1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C8BD3E-A737-9154-A076-8DF60B2A2B0C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D13EA283-3465-E29F-E771-694E5A925A8D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CE3E9569-5A5D-88B0-36DD-DE4D91041BAA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0AC65F-E5DB-5A63-8D93-E11B96500816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AD21BF-F8EC-B6CE-C0F9-457383BBCA7A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9D499F-7718-0766-37FF-E255467D71B6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7CE5B3FF-AFE0-AF0E-3A1E-10543DCDC50E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B451298D-3A52-E1ED-9498-9DEE6416D36A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296BF97A-5178-E3E4-F066-44A2A4E720D3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2419E5-6988-7FE2-587F-7D679E420DB4}"/>
              </a:ext>
            </a:extLst>
          </p:cNvPr>
          <p:cNvGrpSpPr/>
          <p:nvPr/>
        </p:nvGrpSpPr>
        <p:grpSpPr>
          <a:xfrm>
            <a:off x="609599" y="1492565"/>
            <a:ext cx="9330933" cy="5090790"/>
            <a:chOff x="0" y="0"/>
            <a:chExt cx="7304994" cy="3985578"/>
          </a:xfrm>
        </p:grpSpPr>
        <p:sp>
          <p:nvSpPr>
            <p:cNvPr id="5" name="Shape 6628">
              <a:extLst>
                <a:ext uri="{FF2B5EF4-FFF2-40B4-BE49-F238E27FC236}">
                  <a16:creationId xmlns:a16="http://schemas.microsoft.com/office/drawing/2014/main" id="{967A197E-1B34-E8FB-C3FD-7CC60F84C70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129">
              <a:extLst>
                <a:ext uri="{FF2B5EF4-FFF2-40B4-BE49-F238E27FC236}">
                  <a16:creationId xmlns:a16="http://schemas.microsoft.com/office/drawing/2014/main" id="{6804F3C7-E00F-F043-6105-AB703CB500E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B40ADA2-02FF-A500-031A-65EC334B0EA9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10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4958681-DD89-00CA-B085-432735418F29}"/>
                </a:ext>
              </a:extLst>
            </p:cNvPr>
            <p:cNvSpPr/>
            <p:nvPr/>
          </p:nvSpPr>
          <p:spPr>
            <a:xfrm>
              <a:off x="584200" y="104661"/>
              <a:ext cx="6720794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Edit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reservation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information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such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reservation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cut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off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date,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registration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cap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FAE8FB-C582-7523-CE41-C62DF65A1528}"/>
                </a:ext>
              </a:extLst>
            </p:cNvPr>
            <p:cNvSpPr/>
            <p:nvPr/>
          </p:nvSpPr>
          <p:spPr>
            <a:xfrm>
              <a:off x="584200" y="269761"/>
              <a:ext cx="55740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3C1EBB-DF90-B04B-9C4B-EEB35C871081}"/>
                </a:ext>
              </a:extLst>
            </p:cNvPr>
            <p:cNvSpPr/>
            <p:nvPr/>
          </p:nvSpPr>
          <p:spPr>
            <a:xfrm>
              <a:off x="626110" y="269761"/>
              <a:ext cx="578249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maximum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attendance)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additional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instructions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registration.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BB0B4C5-2875-B736-B494-3118212553D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2" name="Shape 135">
              <a:extLst>
                <a:ext uri="{FF2B5EF4-FFF2-40B4-BE49-F238E27FC236}">
                  <a16:creationId xmlns:a16="http://schemas.microsoft.com/office/drawing/2014/main" id="{6E46D2F1-75C0-67FE-0150-E59A76F91CE1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36">
              <a:extLst>
                <a:ext uri="{FF2B5EF4-FFF2-40B4-BE49-F238E27FC236}">
                  <a16:creationId xmlns:a16="http://schemas.microsoft.com/office/drawing/2014/main" id="{91F8481F-B0F0-5124-007C-86BF80504237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38">
              <a:extLst>
                <a:ext uri="{FF2B5EF4-FFF2-40B4-BE49-F238E27FC236}">
                  <a16:creationId xmlns:a16="http://schemas.microsoft.com/office/drawing/2014/main" id="{822FE741-BAE3-8C29-3DAE-FD7C3643760A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54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A99E3-48E1-25F8-2FC0-8E0A0208A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C63960-6527-0A56-7138-8B9F3F9EC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FCAF9A-31D9-6221-208F-6EFE4667A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A14AB-58BF-0C20-F083-0E758FF0A071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2A9B9B-D55D-B8A6-E586-D0B5A4D7D166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80D2E3A4-1B60-FC7C-1C4E-D4C1CCF406D3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CF32705D-7673-8D9D-AFE8-0408CE9F69A0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D3450F-1552-6174-E5BF-56BB92146145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B3DD32-F34F-D99B-2E18-F928BC705167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E008F6-8686-3CF1-7169-5BECC2D04DA9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91902B25-5EB8-ECE1-3B60-2789198A434D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E2352C62-A373-3232-771B-613445EA102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8EDBD760-02CF-5A6F-F002-FFD3FCFE6F3A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3AC3FD-DFF8-67DA-AF06-063CBF6C6081}"/>
              </a:ext>
            </a:extLst>
          </p:cNvPr>
          <p:cNvGrpSpPr/>
          <p:nvPr/>
        </p:nvGrpSpPr>
        <p:grpSpPr>
          <a:xfrm>
            <a:off x="609600" y="1492564"/>
            <a:ext cx="7761897" cy="5090779"/>
            <a:chOff x="0" y="0"/>
            <a:chExt cx="6076641" cy="3985578"/>
          </a:xfrm>
        </p:grpSpPr>
        <p:sp>
          <p:nvSpPr>
            <p:cNvPr id="5" name="Shape 6702">
              <a:extLst>
                <a:ext uri="{FF2B5EF4-FFF2-40B4-BE49-F238E27FC236}">
                  <a16:creationId xmlns:a16="http://schemas.microsoft.com/office/drawing/2014/main" id="{C8AD4EE4-BF8C-2A0E-20EC-C1F7C14BB87E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140">
              <a:extLst>
                <a:ext uri="{FF2B5EF4-FFF2-40B4-BE49-F238E27FC236}">
                  <a16:creationId xmlns:a16="http://schemas.microsoft.com/office/drawing/2014/main" id="{13B38C29-D525-754E-3553-4E99A9F741F4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969DAB9-545E-E213-59EC-297275F6334B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11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D83A7D-A033-3FE4-B34A-99381C778D41}"/>
                </a:ext>
              </a:extLst>
            </p:cNvPr>
            <p:cNvSpPr/>
            <p:nvPr/>
          </p:nvSpPr>
          <p:spPr>
            <a:xfrm>
              <a:off x="584200" y="187211"/>
              <a:ext cx="365860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Provide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lodging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information,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if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applicable.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2D4730-E0DF-E377-F3B0-0B87B0AB5CE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45">
              <a:extLst>
                <a:ext uri="{FF2B5EF4-FFF2-40B4-BE49-F238E27FC236}">
                  <a16:creationId xmlns:a16="http://schemas.microsoft.com/office/drawing/2014/main" id="{82B42F54-102E-B819-45C5-78C38FD40F12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46">
              <a:extLst>
                <a:ext uri="{FF2B5EF4-FFF2-40B4-BE49-F238E27FC236}">
                  <a16:creationId xmlns:a16="http://schemas.microsoft.com/office/drawing/2014/main" id="{AA3B2FCB-1242-D747-E795-617AD4AF2418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47">
              <a:extLst>
                <a:ext uri="{FF2B5EF4-FFF2-40B4-BE49-F238E27FC236}">
                  <a16:creationId xmlns:a16="http://schemas.microsoft.com/office/drawing/2014/main" id="{DFC9B9F2-6C4A-CC96-1ACD-95F9D840DD8B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224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A24E6-53FA-15AE-461A-8B84FAE23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9E9106-5EA8-9629-9C19-152D43386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B0C4FD-1AA5-95E8-5EB1-C8276962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0BF84-1204-FE83-EBB3-090CE24D471A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403571-0065-E076-1376-759E4EDEF8EC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009BA2BE-A4BF-4395-8EAE-9223C8B94AF6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7178FEE3-91D9-E85C-DA97-A10ED8B503AC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01ED1E-F759-64FC-02D6-B727FCB83648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2568B7-03AD-B8D1-08D3-3A850778BCDA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A8AA14-6A9B-E279-4BF4-6E4D9349DB82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A584B5CA-62FA-9159-810D-8E3DB7B11D87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AC48A185-E9AA-62FA-658A-7D802281369B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A42CC966-D511-991B-23F3-6CDD2FF5E512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3EE708-230E-0DCA-4AF5-DC0F3E4D6D34}"/>
              </a:ext>
            </a:extLst>
          </p:cNvPr>
          <p:cNvGrpSpPr/>
          <p:nvPr/>
        </p:nvGrpSpPr>
        <p:grpSpPr>
          <a:xfrm>
            <a:off x="609600" y="1492564"/>
            <a:ext cx="7786823" cy="5107127"/>
            <a:chOff x="0" y="0"/>
            <a:chExt cx="6076641" cy="3985578"/>
          </a:xfrm>
        </p:grpSpPr>
        <p:sp>
          <p:nvSpPr>
            <p:cNvPr id="5" name="Shape 6724">
              <a:extLst>
                <a:ext uri="{FF2B5EF4-FFF2-40B4-BE49-F238E27FC236}">
                  <a16:creationId xmlns:a16="http://schemas.microsoft.com/office/drawing/2014/main" id="{470F24E4-B321-200C-C776-295CB4AA47BB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156">
              <a:extLst>
                <a:ext uri="{FF2B5EF4-FFF2-40B4-BE49-F238E27FC236}">
                  <a16:creationId xmlns:a16="http://schemas.microsoft.com/office/drawing/2014/main" id="{55AFA7F3-2F56-928E-E8F7-835E27349DB0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122A17-D074-2F5E-DE47-B48A45FC60C3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12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9D9978-45D3-2A99-136A-9C622D98D8A4}"/>
                </a:ext>
              </a:extLst>
            </p:cNvPr>
            <p:cNvSpPr/>
            <p:nvPr/>
          </p:nvSpPr>
          <p:spPr>
            <a:xfrm>
              <a:off x="584200" y="187211"/>
              <a:ext cx="408204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Edit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contact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options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fields.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55D2F2-B1D3-D381-77CD-1299ADED61B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61">
              <a:extLst>
                <a:ext uri="{FF2B5EF4-FFF2-40B4-BE49-F238E27FC236}">
                  <a16:creationId xmlns:a16="http://schemas.microsoft.com/office/drawing/2014/main" id="{9D3328F9-2CAE-2873-682A-B0813F332AC9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62">
              <a:extLst>
                <a:ext uri="{FF2B5EF4-FFF2-40B4-BE49-F238E27FC236}">
                  <a16:creationId xmlns:a16="http://schemas.microsoft.com/office/drawing/2014/main" id="{B545C723-0D48-9882-FCB5-03F01415CD8B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64">
              <a:extLst>
                <a:ext uri="{FF2B5EF4-FFF2-40B4-BE49-F238E27FC236}">
                  <a16:creationId xmlns:a16="http://schemas.microsoft.com/office/drawing/2014/main" id="{B4694388-BABA-6CD8-A1A7-71E86604CAB3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64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132B53-A0EA-2063-1C9E-C7DAE7F7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lack"/>
              </a:rPr>
              <a:t>How to Create a Newsletter Announcement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94A8E-7F38-9638-4A79-AA98E13C5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9B2B12-16AA-EF17-3B2D-D241B1E21571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3EFAA5-9A7C-B8BC-312B-DEF81260B441}"/>
              </a:ext>
            </a:extLst>
          </p:cNvPr>
          <p:cNvGrpSpPr/>
          <p:nvPr/>
        </p:nvGrpSpPr>
        <p:grpSpPr>
          <a:xfrm>
            <a:off x="609598" y="1455102"/>
            <a:ext cx="7819044" cy="5128260"/>
            <a:chOff x="0" y="0"/>
            <a:chExt cx="6076641" cy="3985578"/>
          </a:xfrm>
        </p:grpSpPr>
        <p:sp>
          <p:nvSpPr>
            <p:cNvPr id="29" name="Shape 3856">
              <a:extLst>
                <a:ext uri="{FF2B5EF4-FFF2-40B4-BE49-F238E27FC236}">
                  <a16:creationId xmlns:a16="http://schemas.microsoft.com/office/drawing/2014/main" id="{50053123-9565-C524-ADB4-C05A1B54C57B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22">
              <a:extLst>
                <a:ext uri="{FF2B5EF4-FFF2-40B4-BE49-F238E27FC236}">
                  <a16:creationId xmlns:a16="http://schemas.microsoft.com/office/drawing/2014/main" id="{4FE6BA51-7985-8DB1-C2D7-6BF1C1435D8C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FDD456-B299-9472-FB64-9A5DF000ECC5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DCBD3C-7832-35DE-CE2C-A1868A930CA9}"/>
                </a:ext>
              </a:extLst>
            </p:cNvPr>
            <p:cNvSpPr/>
            <p:nvPr/>
          </p:nvSpPr>
          <p:spPr>
            <a:xfrm>
              <a:off x="584200" y="187211"/>
              <a:ext cx="4624030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Navigate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Lodge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dashboard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by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clicking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"Lodge"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10ED213-F9E3-BB42-5AA2-C70FA6016D2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4" name="Shape 27">
              <a:extLst>
                <a:ext uri="{FF2B5EF4-FFF2-40B4-BE49-F238E27FC236}">
                  <a16:creationId xmlns:a16="http://schemas.microsoft.com/office/drawing/2014/main" id="{55FC7CC5-F431-EE2D-8FBD-C1A665B9C634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28">
              <a:extLst>
                <a:ext uri="{FF2B5EF4-FFF2-40B4-BE49-F238E27FC236}">
                  <a16:creationId xmlns:a16="http://schemas.microsoft.com/office/drawing/2014/main" id="{881F9CFE-1C76-D29C-807A-54E813142F09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29">
              <a:extLst>
                <a:ext uri="{FF2B5EF4-FFF2-40B4-BE49-F238E27FC236}">
                  <a16:creationId xmlns:a16="http://schemas.microsoft.com/office/drawing/2014/main" id="{0FBAA0F8-56DA-5D13-3DF6-0092CF54A731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30">
              <a:extLst>
                <a:ext uri="{FF2B5EF4-FFF2-40B4-BE49-F238E27FC236}">
                  <a16:creationId xmlns:a16="http://schemas.microsoft.com/office/drawing/2014/main" id="{31D8D5A9-2C49-B414-F2E8-8212BFA7CFF0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47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7BCD8-50F1-986A-008A-798DF2418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71464E-6492-01CB-0BF9-EE9E55DAD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7699EB9-4613-64AA-D9B3-335D682B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0573E2-C46B-2F02-517F-E01394FF38D7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6F6263-8C72-D1E1-AF88-6313A606B940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95060F74-8702-2D26-123D-36B2B747743A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97409B4D-CA2E-9099-ED32-5DAA248A80E4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72EF3D-A539-25F7-A0B3-991EA0913390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44CB47-359F-EECD-854A-2B5EE0D6261D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9C96EA-2596-AE0A-C531-F47A56701D4E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582435B5-C8AA-37C2-0F3D-A12B74F3FB86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2F94A98D-9765-6029-63DC-4B390B843E27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3EEF5685-5F16-1429-BEFE-B2AE65C5A1F2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79CA1D3-930D-ACCF-206A-1C4F1904C505}"/>
              </a:ext>
            </a:extLst>
          </p:cNvPr>
          <p:cNvGrpSpPr/>
          <p:nvPr/>
        </p:nvGrpSpPr>
        <p:grpSpPr>
          <a:xfrm>
            <a:off x="636347" y="1492564"/>
            <a:ext cx="7761897" cy="5090779"/>
            <a:chOff x="0" y="0"/>
            <a:chExt cx="6076641" cy="3985578"/>
          </a:xfrm>
        </p:grpSpPr>
        <p:sp>
          <p:nvSpPr>
            <p:cNvPr id="5" name="Shape 6758">
              <a:extLst>
                <a:ext uri="{FF2B5EF4-FFF2-40B4-BE49-F238E27FC236}">
                  <a16:creationId xmlns:a16="http://schemas.microsoft.com/office/drawing/2014/main" id="{39932FA9-825B-DE7B-1514-F11DD271A37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166">
              <a:extLst>
                <a:ext uri="{FF2B5EF4-FFF2-40B4-BE49-F238E27FC236}">
                  <a16:creationId xmlns:a16="http://schemas.microsoft.com/office/drawing/2014/main" id="{22A47B9D-073F-4005-0581-E3BF23C3E5CB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81BA74-3703-E316-1B56-ECA6CB0C3E0D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13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EC76BED-BF08-A1DC-DDB4-FDA8AA872ECC}"/>
                </a:ext>
              </a:extLst>
            </p:cNvPr>
            <p:cNvSpPr/>
            <p:nvPr/>
          </p:nvSpPr>
          <p:spPr>
            <a:xfrm>
              <a:off x="584200" y="187211"/>
              <a:ext cx="442503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"Create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button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create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4E4FE4E-51B1-93FC-C9CB-CF3E08645D8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71">
              <a:extLst>
                <a:ext uri="{FF2B5EF4-FFF2-40B4-BE49-F238E27FC236}">
                  <a16:creationId xmlns:a16="http://schemas.microsoft.com/office/drawing/2014/main" id="{C8B01D0E-7ECC-B47A-3123-55ED52ED8E57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72">
              <a:extLst>
                <a:ext uri="{FF2B5EF4-FFF2-40B4-BE49-F238E27FC236}">
                  <a16:creationId xmlns:a16="http://schemas.microsoft.com/office/drawing/2014/main" id="{DEF7FD41-4D84-3F8A-B70E-BCFC9F519885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73">
              <a:extLst>
                <a:ext uri="{FF2B5EF4-FFF2-40B4-BE49-F238E27FC236}">
                  <a16:creationId xmlns:a16="http://schemas.microsoft.com/office/drawing/2014/main" id="{D8805494-1CBC-19F9-362B-ADBB3C4D7519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12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69C56-FF86-FDBE-938C-92441E7FC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9753B3-FA0A-DAFE-7D14-043B6DC20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E6BA73-4196-D0F4-A7DE-5FE524B1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A2047-8CD9-E903-D871-0286156F3A54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4A2894-0425-0DE9-1F94-B778D0ABDBE4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5634C74E-8472-827E-260A-AE22CB305246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56536D5F-1467-C9D9-D445-6398385B12E3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1C10D-996F-13A6-764C-92F6A3167435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439ED8-E5F8-E44A-0D23-42F9D84DC142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80EFF44-1D41-B8FD-AAE2-7360BE7585B6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490DDE91-64AB-723E-87D0-3C15E8DDDF14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4F8A5D3D-AA6F-8CEB-E81F-640E7112D79C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07D8455E-D73A-0F3C-7C20-582331DEFE78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1D07E62-D5CB-2CEE-27E3-4B01EA3A8601}"/>
              </a:ext>
            </a:extLst>
          </p:cNvPr>
          <p:cNvGrpSpPr/>
          <p:nvPr/>
        </p:nvGrpSpPr>
        <p:grpSpPr>
          <a:xfrm>
            <a:off x="609600" y="1492564"/>
            <a:ext cx="7564040" cy="4961011"/>
            <a:chOff x="0" y="0"/>
            <a:chExt cx="6076641" cy="3985578"/>
          </a:xfrm>
        </p:grpSpPr>
        <p:sp>
          <p:nvSpPr>
            <p:cNvPr id="5" name="Shape 6796">
              <a:extLst>
                <a:ext uri="{FF2B5EF4-FFF2-40B4-BE49-F238E27FC236}">
                  <a16:creationId xmlns:a16="http://schemas.microsoft.com/office/drawing/2014/main" id="{2F583ADF-3DE5-9835-E700-936EB7F1B4E9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180">
              <a:extLst>
                <a:ext uri="{FF2B5EF4-FFF2-40B4-BE49-F238E27FC236}">
                  <a16:creationId xmlns:a16="http://schemas.microsoft.com/office/drawing/2014/main" id="{390C069E-EDDF-B487-8503-A46E8F636355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44B8D2D-E472-C823-4009-3D6A02374A4C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14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7F1C86-B28C-A2A1-767E-C7DBAE13017C}"/>
                </a:ext>
              </a:extLst>
            </p:cNvPr>
            <p:cNvSpPr/>
            <p:nvPr/>
          </p:nvSpPr>
          <p:spPr>
            <a:xfrm>
              <a:off x="584200" y="187211"/>
              <a:ext cx="1684472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"Admin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Tools"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7E7722B-B293-CEE4-78BF-905D9B675B46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85">
              <a:extLst>
                <a:ext uri="{FF2B5EF4-FFF2-40B4-BE49-F238E27FC236}">
                  <a16:creationId xmlns:a16="http://schemas.microsoft.com/office/drawing/2014/main" id="{32B76650-D535-6039-2F99-DD1CC21B4F53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86">
              <a:extLst>
                <a:ext uri="{FF2B5EF4-FFF2-40B4-BE49-F238E27FC236}">
                  <a16:creationId xmlns:a16="http://schemas.microsoft.com/office/drawing/2014/main" id="{77AF8C35-20C9-B118-0804-7F881C962AA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88">
              <a:extLst>
                <a:ext uri="{FF2B5EF4-FFF2-40B4-BE49-F238E27FC236}">
                  <a16:creationId xmlns:a16="http://schemas.microsoft.com/office/drawing/2014/main" id="{6089C0B1-B960-FCE6-10A7-53B2FB913CFD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4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49B25-89B9-5F0C-9C43-DEC3454A5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686584-A60E-B5B3-8F84-EF639BE08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D8BAEA-5EBF-12E9-A359-C62FE7106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C9B42-8B20-095E-85FF-A9ECBACDAA44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AD69CE-5DAA-0F77-B26A-55D64139ED94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3B1B7A24-1DBD-A811-4EB5-35AF30DE71C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76D01E37-C1F1-0803-9D3D-21CDCFBDE93B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3A6B9F-2E2C-B103-33D0-AE1E90381DC9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FE82B3-08F5-BDDE-E0FA-0860CD5E143D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959D5D-F783-315D-BCFA-9BAC4B3773BF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314D3648-4F68-8CA2-4AD2-F33085162A4F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5BBAA79D-29D4-AE1C-DCCB-1371BDE160CA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807CB788-E6AB-6528-C6FD-0C7F96128EE9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93386A-5AE7-3D2B-D812-78AF8BE53D95}"/>
              </a:ext>
            </a:extLst>
          </p:cNvPr>
          <p:cNvGrpSpPr/>
          <p:nvPr/>
        </p:nvGrpSpPr>
        <p:grpSpPr>
          <a:xfrm>
            <a:off x="609599" y="1492564"/>
            <a:ext cx="7761913" cy="5038849"/>
            <a:chOff x="0" y="0"/>
            <a:chExt cx="6139279" cy="3985578"/>
          </a:xfrm>
        </p:grpSpPr>
        <p:sp>
          <p:nvSpPr>
            <p:cNvPr id="5" name="Shape 6810">
              <a:extLst>
                <a:ext uri="{FF2B5EF4-FFF2-40B4-BE49-F238E27FC236}">
                  <a16:creationId xmlns:a16="http://schemas.microsoft.com/office/drawing/2014/main" id="{1B5F640B-4CE3-2FE2-DA4C-AB2C3FED598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190">
              <a:extLst>
                <a:ext uri="{FF2B5EF4-FFF2-40B4-BE49-F238E27FC236}">
                  <a16:creationId xmlns:a16="http://schemas.microsoft.com/office/drawing/2014/main" id="{FEB553BB-F4BF-FD49-44DA-C338BBD37F1A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EF37D2-E807-4A94-073C-EB29F2767388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15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233D3F-71F6-6B2B-2E2F-3B2EFC5A0239}"/>
                </a:ext>
              </a:extLst>
            </p:cNvPr>
            <p:cNvSpPr/>
            <p:nvPr/>
          </p:nvSpPr>
          <p:spPr>
            <a:xfrm>
              <a:off x="584200" y="187211"/>
              <a:ext cx="555507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"Register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Member"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register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member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their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behalf.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CD4298A-8104-AE7D-4DE4-F4B0D9D4A9A6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195">
              <a:extLst>
                <a:ext uri="{FF2B5EF4-FFF2-40B4-BE49-F238E27FC236}">
                  <a16:creationId xmlns:a16="http://schemas.microsoft.com/office/drawing/2014/main" id="{73F516AB-6E76-8415-68FB-64D958DF06CA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96">
              <a:extLst>
                <a:ext uri="{FF2B5EF4-FFF2-40B4-BE49-F238E27FC236}">
                  <a16:creationId xmlns:a16="http://schemas.microsoft.com/office/drawing/2014/main" id="{1446219C-035E-6D27-A6BE-5BC1228465C1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197">
              <a:extLst>
                <a:ext uri="{FF2B5EF4-FFF2-40B4-BE49-F238E27FC236}">
                  <a16:creationId xmlns:a16="http://schemas.microsoft.com/office/drawing/2014/main" id="{0E140E02-408D-7BF6-FCBF-1929556FAF16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71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59A70-7646-A806-5066-A3CBFDDBB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40BAC6-F1CF-A28D-A35B-43BE1E2E8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40FD196-1E02-3F7B-897B-FC8FE8AA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9ABE7A-94D6-C965-9251-951252EC8210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C5A560-0A7F-7F73-B393-CC680DB05220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EE3CA7AA-4987-9F0C-0E38-153B992422D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6D387A43-0C01-5435-9F04-387101ED6EF0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3C052F-F2C6-36F0-397F-D0ACD1C21996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F74E07-CBA6-0325-1595-BDE688ABA5BD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54F8C9-27A6-7DAB-D3C7-345D6DAA0B1A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6C2FEF1B-601C-10EE-76A5-99576FCD2B1F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220BA50E-16E7-3624-7687-E7CA76BADF5D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1EFD9612-DDE1-01F6-A486-5F9D766DA12B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36A0FE-CC44-0873-172D-7DB414EB6AE0}"/>
              </a:ext>
            </a:extLst>
          </p:cNvPr>
          <p:cNvGrpSpPr/>
          <p:nvPr/>
        </p:nvGrpSpPr>
        <p:grpSpPr>
          <a:xfrm>
            <a:off x="634509" y="1492564"/>
            <a:ext cx="7761900" cy="5090781"/>
            <a:chOff x="0" y="0"/>
            <a:chExt cx="6076641" cy="3985578"/>
          </a:xfrm>
        </p:grpSpPr>
        <p:sp>
          <p:nvSpPr>
            <p:cNvPr id="5" name="Shape 6856">
              <a:extLst>
                <a:ext uri="{FF2B5EF4-FFF2-40B4-BE49-F238E27FC236}">
                  <a16:creationId xmlns:a16="http://schemas.microsoft.com/office/drawing/2014/main" id="{1E07F05A-66A2-C894-BC57-15DB4C842243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204">
              <a:extLst>
                <a:ext uri="{FF2B5EF4-FFF2-40B4-BE49-F238E27FC236}">
                  <a16:creationId xmlns:a16="http://schemas.microsoft.com/office/drawing/2014/main" id="{2A6259B2-3E1F-7247-E5DF-6FE74FEC8287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C6A07E-680D-ABEA-3866-0CE1B696F757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22253C-3650-CD4C-AF38-D16225AA0E21}"/>
                </a:ext>
              </a:extLst>
            </p:cNvPr>
            <p:cNvSpPr/>
            <p:nvPr/>
          </p:nvSpPr>
          <p:spPr>
            <a:xfrm>
              <a:off x="584200" y="187211"/>
              <a:ext cx="3821741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Begin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typing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members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name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box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FF1671-B500-B099-7EFB-DA2AC1EAA4EA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209">
              <a:extLst>
                <a:ext uri="{FF2B5EF4-FFF2-40B4-BE49-F238E27FC236}">
                  <a16:creationId xmlns:a16="http://schemas.microsoft.com/office/drawing/2014/main" id="{FEB7B96D-50A7-62FF-274F-FFF9F4E2E33F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210">
              <a:extLst>
                <a:ext uri="{FF2B5EF4-FFF2-40B4-BE49-F238E27FC236}">
                  <a16:creationId xmlns:a16="http://schemas.microsoft.com/office/drawing/2014/main" id="{A3B4ACE3-B007-EC3A-1333-7D5D9131033D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212">
              <a:extLst>
                <a:ext uri="{FF2B5EF4-FFF2-40B4-BE49-F238E27FC236}">
                  <a16:creationId xmlns:a16="http://schemas.microsoft.com/office/drawing/2014/main" id="{64E5D52E-2999-753D-A7B9-4FFB53A255EB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30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C9244-1E4C-9934-0D29-69E53E85C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27A7B5-51FA-2A7E-D79E-9D2378BCC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3C22CC-FBC1-35E0-BD95-B775253F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4F01D-8A79-CB49-697F-1331E133A158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86237E-57CE-EC02-13D6-40B1C09AEB13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37375529-D13F-1567-0ABA-A547B4995642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EB9ED535-0626-F402-1274-654479E708FB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BB0EC8-3D9F-2166-9F82-10090AEBB92F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0D9B00-2E0C-6FC9-2EE0-06C653460600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9E0D5D1-972E-F13C-F17A-E7BE30595CA9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C2914F98-F7CD-5E82-2891-9E4D49471F8C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54CE5144-CA2A-7E05-B725-B1B70A76C73B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E413475F-47EA-1182-9055-8F75B9E5C039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5F83D13-0C0E-ED88-F99C-968F1B04DD15}"/>
              </a:ext>
            </a:extLst>
          </p:cNvPr>
          <p:cNvGrpSpPr/>
          <p:nvPr/>
        </p:nvGrpSpPr>
        <p:grpSpPr>
          <a:xfrm>
            <a:off x="634509" y="1492564"/>
            <a:ext cx="7761900" cy="5090781"/>
            <a:chOff x="0" y="0"/>
            <a:chExt cx="6076641" cy="3985578"/>
          </a:xfrm>
        </p:grpSpPr>
        <p:sp>
          <p:nvSpPr>
            <p:cNvPr id="5" name="Shape 6890">
              <a:extLst>
                <a:ext uri="{FF2B5EF4-FFF2-40B4-BE49-F238E27FC236}">
                  <a16:creationId xmlns:a16="http://schemas.microsoft.com/office/drawing/2014/main" id="{319F21AB-F2E8-0CA6-9E4C-7377B2A75D00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214">
              <a:extLst>
                <a:ext uri="{FF2B5EF4-FFF2-40B4-BE49-F238E27FC236}">
                  <a16:creationId xmlns:a16="http://schemas.microsoft.com/office/drawing/2014/main" id="{0797FE90-F84A-12E8-C6EB-9AC18E668976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DBDCC7-95C4-8408-9FE6-5FA0452E2712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17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E0969A-0BC4-5949-0F48-CF56F9F9B519}"/>
                </a:ext>
              </a:extLst>
            </p:cNvPr>
            <p:cNvSpPr/>
            <p:nvPr/>
          </p:nvSpPr>
          <p:spPr>
            <a:xfrm>
              <a:off x="584200" y="187211"/>
              <a:ext cx="2217721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member’s</a:t>
              </a:r>
              <a:r>
                <a:rPr lang="en-US" sz="1100" kern="100" spc="3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name.</a:t>
              </a:r>
              <a:endParaRPr lang="en-US" sz="1100" kern="100" dirty="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B8063D5-FAD8-2959-DA90-BCBA2A33E65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219">
              <a:extLst>
                <a:ext uri="{FF2B5EF4-FFF2-40B4-BE49-F238E27FC236}">
                  <a16:creationId xmlns:a16="http://schemas.microsoft.com/office/drawing/2014/main" id="{D1674BDF-4E5A-FB15-7E46-C0466298BC40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220">
              <a:extLst>
                <a:ext uri="{FF2B5EF4-FFF2-40B4-BE49-F238E27FC236}">
                  <a16:creationId xmlns:a16="http://schemas.microsoft.com/office/drawing/2014/main" id="{95B70323-4EC9-31E4-B342-C9932F71E158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221">
              <a:extLst>
                <a:ext uri="{FF2B5EF4-FFF2-40B4-BE49-F238E27FC236}">
                  <a16:creationId xmlns:a16="http://schemas.microsoft.com/office/drawing/2014/main" id="{CB83E7F7-13FC-3E61-CC55-D8FF41D517B0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67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DD082-64C6-7297-0B1B-F7073C027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57BA4B-A3D9-DA08-A550-84E5DB2E3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4563A9-1C8E-CB2A-FE9B-D6C6D5B4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9B6B6-FA98-DC43-A320-28BCCDE10C54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038D86-9945-7868-1B33-CCC56382FB88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C55A2AE2-74D1-D14F-6AB7-D52AE7AB7F0F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5E9F5118-E745-F073-5690-1FA8083F37AF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52E17C-0DA7-19E7-D4F6-4F65D554FB47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838178-A4D1-E5EB-C942-51209820F1B2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F5275D-8044-4E12-E286-29080220DE45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EEA8066A-3064-FF76-A568-C8D468E2D204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DEB1B1FF-6300-DEE3-EE93-EB7A6A4684A8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CEB34536-733A-9C94-597C-7BCA3C9D2C33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33D931-1CFF-7312-9DAF-E1CEDE09D2FC}"/>
              </a:ext>
            </a:extLst>
          </p:cNvPr>
          <p:cNvGrpSpPr/>
          <p:nvPr/>
        </p:nvGrpSpPr>
        <p:grpSpPr>
          <a:xfrm>
            <a:off x="609600" y="1492564"/>
            <a:ext cx="7999746" cy="5090789"/>
            <a:chOff x="0" y="0"/>
            <a:chExt cx="6262836" cy="3985578"/>
          </a:xfrm>
        </p:grpSpPr>
        <p:sp>
          <p:nvSpPr>
            <p:cNvPr id="5" name="Shape 6908">
              <a:extLst>
                <a:ext uri="{FF2B5EF4-FFF2-40B4-BE49-F238E27FC236}">
                  <a16:creationId xmlns:a16="http://schemas.microsoft.com/office/drawing/2014/main" id="{65D18820-CE8C-2468-917B-BCCB0AFCCCC9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228">
              <a:extLst>
                <a:ext uri="{FF2B5EF4-FFF2-40B4-BE49-F238E27FC236}">
                  <a16:creationId xmlns:a16="http://schemas.microsoft.com/office/drawing/2014/main" id="{E8152366-58C1-3D1F-6BBD-D8C73CF78EC5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165883B-DD86-8B3B-F947-643787DBCFFE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18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06E4D2-5BC9-7FFE-F72C-C562C793D3A5}"/>
                </a:ext>
              </a:extLst>
            </p:cNvPr>
            <p:cNvSpPr/>
            <p:nvPr/>
          </p:nvSpPr>
          <p:spPr>
            <a:xfrm>
              <a:off x="584200" y="187211"/>
              <a:ext cx="5678636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"Continue"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button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register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member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273D232-C7B4-A3B8-1188-2A3467E6353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233">
              <a:extLst>
                <a:ext uri="{FF2B5EF4-FFF2-40B4-BE49-F238E27FC236}">
                  <a16:creationId xmlns:a16="http://schemas.microsoft.com/office/drawing/2014/main" id="{AE4A5357-2885-B2E3-9FE7-A0E1C901BFC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234">
              <a:extLst>
                <a:ext uri="{FF2B5EF4-FFF2-40B4-BE49-F238E27FC236}">
                  <a16:creationId xmlns:a16="http://schemas.microsoft.com/office/drawing/2014/main" id="{27F54074-E7F9-8C49-AA7F-B8247BDDDAD0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236">
              <a:extLst>
                <a:ext uri="{FF2B5EF4-FFF2-40B4-BE49-F238E27FC236}">
                  <a16:creationId xmlns:a16="http://schemas.microsoft.com/office/drawing/2014/main" id="{DD437D68-BDC8-8A40-5B33-812EAA4EDF27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66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FF7F1-6CE9-E550-BFEF-066D486F6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3776A6-088B-F8DF-FC9A-F530343A8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4C7F5-D8CE-6372-9492-6F892C21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F2CFFC-5E50-6B58-30C2-83E2F6F51866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D010AC-BFCC-5DEA-1234-1B57131457CD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27988304-E024-334E-D943-89A79A573494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D7D28207-EA65-0494-E8AB-AF008886BA6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8BB60B-A6F5-A758-F2A6-5BB414AF6AEB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B33B17-C4B1-720B-5AB8-3FFB8488DA6F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C4876C-EC47-6A32-1D91-8F4E7080F20D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C7D49C24-727E-A1D8-0DA2-9461A8D761A3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069EDBC8-64D5-A5B8-55BA-441DFAF8F723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EDBBC1CF-70F5-6915-89B6-7E1B8770F849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FCC12DD-CD38-A79A-71BD-BE084AB6E96A}"/>
              </a:ext>
            </a:extLst>
          </p:cNvPr>
          <p:cNvGrpSpPr/>
          <p:nvPr/>
        </p:nvGrpSpPr>
        <p:grpSpPr>
          <a:xfrm>
            <a:off x="609600" y="1492565"/>
            <a:ext cx="7761910" cy="5090788"/>
            <a:chOff x="0" y="0"/>
            <a:chExt cx="6076641" cy="3985578"/>
          </a:xfrm>
        </p:grpSpPr>
        <p:sp>
          <p:nvSpPr>
            <p:cNvPr id="5" name="Shape 6954">
              <a:extLst>
                <a:ext uri="{FF2B5EF4-FFF2-40B4-BE49-F238E27FC236}">
                  <a16:creationId xmlns:a16="http://schemas.microsoft.com/office/drawing/2014/main" id="{2BA5626A-F1D4-4910-4664-DC5DE301A596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238">
              <a:extLst>
                <a:ext uri="{FF2B5EF4-FFF2-40B4-BE49-F238E27FC236}">
                  <a16:creationId xmlns:a16="http://schemas.microsoft.com/office/drawing/2014/main" id="{62D20B3D-1050-4F01-5A90-B74DCE7F1877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21A0AD-AF51-D1A4-C776-7A1AAA082F58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19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C45362-F059-F3BA-E9A7-0F9C047C1C50}"/>
                </a:ext>
              </a:extLst>
            </p:cNvPr>
            <p:cNvSpPr/>
            <p:nvPr/>
          </p:nvSpPr>
          <p:spPr>
            <a:xfrm>
              <a:off x="584200" y="187211"/>
              <a:ext cx="542947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"Communications"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schedule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broadcast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F89CDA0-580E-E047-29B0-0287825B415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243">
              <a:extLst>
                <a:ext uri="{FF2B5EF4-FFF2-40B4-BE49-F238E27FC236}">
                  <a16:creationId xmlns:a16="http://schemas.microsoft.com/office/drawing/2014/main" id="{0AAC3DB0-147D-F335-EDE4-98FF01A08C8C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244">
              <a:extLst>
                <a:ext uri="{FF2B5EF4-FFF2-40B4-BE49-F238E27FC236}">
                  <a16:creationId xmlns:a16="http://schemas.microsoft.com/office/drawing/2014/main" id="{8021F587-C9DC-F86B-732B-3E7BACF3629B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245">
              <a:extLst>
                <a:ext uri="{FF2B5EF4-FFF2-40B4-BE49-F238E27FC236}">
                  <a16:creationId xmlns:a16="http://schemas.microsoft.com/office/drawing/2014/main" id="{A0C377AE-FF79-C99E-DD64-CEA3D0B7C977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94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0B8A6-B2ED-566D-142C-B16664714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E33AA4-1F39-7FCF-4F12-450F5524D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27D425-28A7-F457-F1FD-981E8188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061B7-2EE8-A479-0A2C-67261D2AA2C8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19DB71-F688-F752-40A8-916802B10E2A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430E46FA-0678-1721-0429-2B7C0FF52327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4E369955-759D-647F-2EFE-0FE85E46091E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8B46D9-2556-BAA3-7416-1E5359F4D16C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0FADD5-6B13-4F0B-FC85-544974C912CA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DA0A57-B9D5-4168-2DC0-129B8AF39FAD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92663030-F04F-6323-D11C-A2AFE047C5C9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328659E5-FDA6-3FB8-78DC-90C24A0BA6F0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7D9C441C-DB1E-FAE3-5F4E-E09225FBEA50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1450652-FB35-9708-CEE9-F0CA0F3DA5C9}"/>
              </a:ext>
            </a:extLst>
          </p:cNvPr>
          <p:cNvGrpSpPr/>
          <p:nvPr/>
        </p:nvGrpSpPr>
        <p:grpSpPr>
          <a:xfrm>
            <a:off x="609599" y="1492564"/>
            <a:ext cx="9463125" cy="5090789"/>
            <a:chOff x="0" y="0"/>
            <a:chExt cx="7408485" cy="3985578"/>
          </a:xfrm>
        </p:grpSpPr>
        <p:sp>
          <p:nvSpPr>
            <p:cNvPr id="5" name="Shape 6992">
              <a:extLst>
                <a:ext uri="{FF2B5EF4-FFF2-40B4-BE49-F238E27FC236}">
                  <a16:creationId xmlns:a16="http://schemas.microsoft.com/office/drawing/2014/main" id="{A408BA7A-396D-0238-6E05-8D423D97733F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252">
              <a:extLst>
                <a:ext uri="{FF2B5EF4-FFF2-40B4-BE49-F238E27FC236}">
                  <a16:creationId xmlns:a16="http://schemas.microsoft.com/office/drawing/2014/main" id="{7F8A9E60-35F4-C24B-0E27-284BEF4CC60E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7315D8-717A-C7E1-CBC3-83DBC5E48E6A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20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49BEEE-F4D8-A7B8-6367-28E8A41CA07F}"/>
                </a:ext>
              </a:extLst>
            </p:cNvPr>
            <p:cNvSpPr/>
            <p:nvPr/>
          </p:nvSpPr>
          <p:spPr>
            <a:xfrm>
              <a:off x="584200" y="104661"/>
              <a:ext cx="682428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"Manage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Audiences"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determine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whom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would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like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broadcast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061FE1-FA1F-AE63-FCD8-7192ABF4A33E}"/>
                </a:ext>
              </a:extLst>
            </p:cNvPr>
            <p:cNvSpPr/>
            <p:nvPr/>
          </p:nvSpPr>
          <p:spPr>
            <a:xfrm>
              <a:off x="584200" y="269761"/>
              <a:ext cx="763456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6A9DAA6-CC18-4EF1-E4B7-A8559CB4EA6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1" name="Shape 258">
              <a:extLst>
                <a:ext uri="{FF2B5EF4-FFF2-40B4-BE49-F238E27FC236}">
                  <a16:creationId xmlns:a16="http://schemas.microsoft.com/office/drawing/2014/main" id="{FE307FDD-459E-CEDA-91C0-2F64125930DB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259">
              <a:extLst>
                <a:ext uri="{FF2B5EF4-FFF2-40B4-BE49-F238E27FC236}">
                  <a16:creationId xmlns:a16="http://schemas.microsoft.com/office/drawing/2014/main" id="{41D6A768-1ACC-DB37-CE81-5C1DF6EBB210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261">
              <a:extLst>
                <a:ext uri="{FF2B5EF4-FFF2-40B4-BE49-F238E27FC236}">
                  <a16:creationId xmlns:a16="http://schemas.microsoft.com/office/drawing/2014/main" id="{BCEB4C0A-58E2-91FD-CE6C-0EA15BA8569A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25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FD2B6-83A4-EDCC-3A57-3C8B44D38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BE86B7-19BE-E924-3777-A6641ED1D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B688CE-1844-AA9E-21CA-2ED51E92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88C5E-66E0-2837-5358-A6A750D29E08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87DF92-C53B-79A8-1798-8118C8B71ABA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285F8918-B954-C684-D718-6E612AA745E3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8785F97C-51F1-A078-5738-E81705F2F4F5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B8EAA1-7644-2911-1E92-8D31B5E90B0D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90640B-1D4D-18AB-D9B6-D05A1817F5A7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49CECB-5671-662C-CF34-D3C0093D99FC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FD7AED06-8D63-3550-97A6-67822C85C4AB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F620D070-EF83-657D-2DF3-60CECE6FFD2A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4F3696BD-3AC4-C4D3-0FEB-43347333C36B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ECB71C2-D1D8-5AC4-04D4-3CC35C055C1F}"/>
              </a:ext>
            </a:extLst>
          </p:cNvPr>
          <p:cNvGrpSpPr/>
          <p:nvPr/>
        </p:nvGrpSpPr>
        <p:grpSpPr>
          <a:xfrm>
            <a:off x="609600" y="1492564"/>
            <a:ext cx="7786822" cy="5107127"/>
            <a:chOff x="0" y="0"/>
            <a:chExt cx="6076641" cy="3985578"/>
          </a:xfrm>
        </p:grpSpPr>
        <p:sp>
          <p:nvSpPr>
            <p:cNvPr id="5" name="Shape 7050">
              <a:extLst>
                <a:ext uri="{FF2B5EF4-FFF2-40B4-BE49-F238E27FC236}">
                  <a16:creationId xmlns:a16="http://schemas.microsoft.com/office/drawing/2014/main" id="{852DADC2-D64B-0F02-1D92-9980B6DE556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263">
              <a:extLst>
                <a:ext uri="{FF2B5EF4-FFF2-40B4-BE49-F238E27FC236}">
                  <a16:creationId xmlns:a16="http://schemas.microsoft.com/office/drawing/2014/main" id="{D8B4D4F8-9547-4882-B6CF-69CB38AE611E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6C618E-0FEF-88F1-14AC-34A85F6F40EC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21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A19892-DDA1-B28F-30E2-239A73064A62}"/>
                </a:ext>
              </a:extLst>
            </p:cNvPr>
            <p:cNvSpPr/>
            <p:nvPr/>
          </p:nvSpPr>
          <p:spPr>
            <a:xfrm>
              <a:off x="584200" y="187211"/>
              <a:ext cx="4258931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Select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intended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from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this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window.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AC5DBA7-A012-7F6B-19B8-5C11950EE28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268">
              <a:extLst>
                <a:ext uri="{FF2B5EF4-FFF2-40B4-BE49-F238E27FC236}">
                  <a16:creationId xmlns:a16="http://schemas.microsoft.com/office/drawing/2014/main" id="{1C8896BC-EE30-6669-020B-F266E81F499D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269">
              <a:extLst>
                <a:ext uri="{FF2B5EF4-FFF2-40B4-BE49-F238E27FC236}">
                  <a16:creationId xmlns:a16="http://schemas.microsoft.com/office/drawing/2014/main" id="{44D0CAF1-95EF-BA3B-9BC5-96919E2D7A12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270">
              <a:extLst>
                <a:ext uri="{FF2B5EF4-FFF2-40B4-BE49-F238E27FC236}">
                  <a16:creationId xmlns:a16="http://schemas.microsoft.com/office/drawing/2014/main" id="{CE485D20-43FD-381E-0E14-B9467B43F568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364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C44D6-FBD4-0296-DD92-79BD2C7BB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476B6B-7DDA-D098-EFB3-DC730888E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51FC51-0E41-125B-C702-3C99EA061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0BF5E-BF07-CB2F-6047-ECF510E52406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190835-7845-DC31-7E55-24CBD4C78E50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7AC94C0C-0AFF-9D25-8E43-B82902336A25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4DA390E5-345A-8BB9-023A-5652FD36BDC7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3940E41-125B-9E92-5EDE-05407683CDEB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23D2CD-75B2-D739-5FFA-739B5092A5FB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10B4AC-A028-33A5-10D5-F9EE7F34D372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E7765BFC-5C3C-B229-DB93-869D70269915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DCB9653A-23E3-33F6-F17B-FE536B8B3C94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0919A52E-4497-383A-A4E9-5F84E3098384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9B2C6E3-3DEF-7BD4-BD55-1286DB1C606C}"/>
              </a:ext>
            </a:extLst>
          </p:cNvPr>
          <p:cNvGrpSpPr/>
          <p:nvPr/>
        </p:nvGrpSpPr>
        <p:grpSpPr>
          <a:xfrm>
            <a:off x="609600" y="1417637"/>
            <a:ext cx="7761906" cy="5090785"/>
            <a:chOff x="0" y="0"/>
            <a:chExt cx="6076641" cy="3985578"/>
          </a:xfrm>
        </p:grpSpPr>
        <p:sp>
          <p:nvSpPr>
            <p:cNvPr id="5" name="Shape 7080">
              <a:extLst>
                <a:ext uri="{FF2B5EF4-FFF2-40B4-BE49-F238E27FC236}">
                  <a16:creationId xmlns:a16="http://schemas.microsoft.com/office/drawing/2014/main" id="{03625777-832B-DAB6-5B6A-FCA273329BE6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277">
              <a:extLst>
                <a:ext uri="{FF2B5EF4-FFF2-40B4-BE49-F238E27FC236}">
                  <a16:creationId xmlns:a16="http://schemas.microsoft.com/office/drawing/2014/main" id="{6FF28026-910A-6DEE-A9EC-DEE8C3891AC2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F88BA06-7092-85F8-EA38-03DBC47B870D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22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2980998-174F-43C8-9002-A654E2BE7DC8}"/>
                </a:ext>
              </a:extLst>
            </p:cNvPr>
            <p:cNvSpPr/>
            <p:nvPr/>
          </p:nvSpPr>
          <p:spPr>
            <a:xfrm>
              <a:off x="584200" y="187211"/>
              <a:ext cx="5154120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"Update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Audiences"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button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save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selection.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937806-0364-7CDD-7454-0C8B8D0DCF3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282">
              <a:extLst>
                <a:ext uri="{FF2B5EF4-FFF2-40B4-BE49-F238E27FC236}">
                  <a16:creationId xmlns:a16="http://schemas.microsoft.com/office/drawing/2014/main" id="{C8ACCB3C-F454-95AD-F152-D61902859294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283">
              <a:extLst>
                <a:ext uri="{FF2B5EF4-FFF2-40B4-BE49-F238E27FC236}">
                  <a16:creationId xmlns:a16="http://schemas.microsoft.com/office/drawing/2014/main" id="{B44FDB7D-ADEA-660B-27F3-ECF14D4CB8E1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285">
              <a:extLst>
                <a:ext uri="{FF2B5EF4-FFF2-40B4-BE49-F238E27FC236}">
                  <a16:creationId xmlns:a16="http://schemas.microsoft.com/office/drawing/2014/main" id="{864D3448-63DA-AEF8-C7FD-4C8C34A64A24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05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6EB426-31E6-9F82-5A2C-AD85A3A4D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venir Black"/>
              </a:rPr>
              <a:t>How to Create a Newsletter Announcement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81A2FE-E56D-2FF5-92DA-92654DC55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4" y="1873250"/>
            <a:ext cx="31115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D7A8CE-0AC3-8C5A-C016-E8CF649660BB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AC8D6A-8623-237A-58C6-F50D3AAC8B37}"/>
              </a:ext>
            </a:extLst>
          </p:cNvPr>
          <p:cNvGrpSpPr/>
          <p:nvPr/>
        </p:nvGrpSpPr>
        <p:grpSpPr>
          <a:xfrm>
            <a:off x="660146" y="1417637"/>
            <a:ext cx="9795041" cy="5128257"/>
            <a:chOff x="0" y="0"/>
            <a:chExt cx="7612309" cy="3985578"/>
          </a:xfrm>
        </p:grpSpPr>
        <p:sp>
          <p:nvSpPr>
            <p:cNvPr id="28" name="Shape 3890">
              <a:extLst>
                <a:ext uri="{FF2B5EF4-FFF2-40B4-BE49-F238E27FC236}">
                  <a16:creationId xmlns:a16="http://schemas.microsoft.com/office/drawing/2014/main" id="{3AAC4088-E5DB-9F26-BBC9-272F0912A2C3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6988A76-6C7E-7A78-6CD7-AE816701D17E}"/>
                </a:ext>
              </a:extLst>
            </p:cNvPr>
            <p:cNvSpPr/>
            <p:nvPr/>
          </p:nvSpPr>
          <p:spPr>
            <a:xfrm>
              <a:off x="215849" y="148006"/>
              <a:ext cx="135263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3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F857E3-D383-8727-2CEB-7300D3F8A3FF}"/>
                </a:ext>
              </a:extLst>
            </p:cNvPr>
            <p:cNvSpPr/>
            <p:nvPr/>
          </p:nvSpPr>
          <p:spPr>
            <a:xfrm>
              <a:off x="584200" y="104661"/>
              <a:ext cx="702810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Before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setting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up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newsletter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announcement,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review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distribution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lists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by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28570D-A0B0-FECE-3672-162AE475C246}"/>
                </a:ext>
              </a:extLst>
            </p:cNvPr>
            <p:cNvSpPr/>
            <p:nvPr/>
          </p:nvSpPr>
          <p:spPr>
            <a:xfrm>
              <a:off x="584200" y="269761"/>
              <a:ext cx="2324743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clicking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"Distribution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Lists"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3880C5-2726-EF55-8934-8BEC16D8A36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33" name="Shape 46">
              <a:extLst>
                <a:ext uri="{FF2B5EF4-FFF2-40B4-BE49-F238E27FC236}">
                  <a16:creationId xmlns:a16="http://schemas.microsoft.com/office/drawing/2014/main" id="{61254375-EFC2-5B42-0583-EF48898ED21A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47">
              <a:extLst>
                <a:ext uri="{FF2B5EF4-FFF2-40B4-BE49-F238E27FC236}">
                  <a16:creationId xmlns:a16="http://schemas.microsoft.com/office/drawing/2014/main" id="{C69D5223-652C-0CD8-76FE-30F0B830FBD2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49">
              <a:extLst>
                <a:ext uri="{FF2B5EF4-FFF2-40B4-BE49-F238E27FC236}">
                  <a16:creationId xmlns:a16="http://schemas.microsoft.com/office/drawing/2014/main" id="{1AEEA9BF-BFEE-A0F1-C414-2B5C8FC13EBE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31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F1E40-8719-1CCC-3F8B-C9310CB3C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2B67F8-3785-7908-AF46-6BFE4920B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B4D3D7-5144-42DC-5896-497ADB197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EA8FB-B5DF-8353-E988-534EE22B5E5D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C46444-E1A4-F91D-5B19-E307742ACC9D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EC96E770-CE73-108E-D914-866016A43FCD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6CB824F7-8528-3657-EA96-A550947C76AC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8C6C89-490A-FE06-00CE-516632D3BC31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4154B0-DE53-B792-1054-EDB1B3F10472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7B63A0-D369-70C5-0D29-37A803594A88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D2014983-2656-EAC7-596F-934F4D788AAC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EB9C403F-5949-A55A-B36D-0D2A6AC3CED8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3917FB58-5DE2-4BF2-B862-68D8207EBC50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A6D4998-9F44-BEC2-4B05-30FAB735BDB2}"/>
              </a:ext>
            </a:extLst>
          </p:cNvPr>
          <p:cNvGrpSpPr/>
          <p:nvPr/>
        </p:nvGrpSpPr>
        <p:grpSpPr>
          <a:xfrm>
            <a:off x="609600" y="1492564"/>
            <a:ext cx="7761882" cy="5090769"/>
            <a:chOff x="0" y="0"/>
            <a:chExt cx="6076641" cy="3985578"/>
          </a:xfrm>
        </p:grpSpPr>
        <p:sp>
          <p:nvSpPr>
            <p:cNvPr id="5" name="Shape 7118">
              <a:extLst>
                <a:ext uri="{FF2B5EF4-FFF2-40B4-BE49-F238E27FC236}">
                  <a16:creationId xmlns:a16="http://schemas.microsoft.com/office/drawing/2014/main" id="{36EC327B-6483-AD14-A359-89A0398E71B5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287">
              <a:extLst>
                <a:ext uri="{FF2B5EF4-FFF2-40B4-BE49-F238E27FC236}">
                  <a16:creationId xmlns:a16="http://schemas.microsoft.com/office/drawing/2014/main" id="{41A6BA7A-4713-084B-9D35-AEC6C587555F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85E1852-EE82-F314-C60B-A7FBDF6C29F3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23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F5E394-BFBF-F486-D4BE-FD36440E4729}"/>
                </a:ext>
              </a:extLst>
            </p:cNvPr>
            <p:cNvSpPr/>
            <p:nvPr/>
          </p:nvSpPr>
          <p:spPr>
            <a:xfrm>
              <a:off x="584200" y="187211"/>
              <a:ext cx="208115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"Communications"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408A0A9-4DC0-3971-0843-C9D895342716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292">
              <a:extLst>
                <a:ext uri="{FF2B5EF4-FFF2-40B4-BE49-F238E27FC236}">
                  <a16:creationId xmlns:a16="http://schemas.microsoft.com/office/drawing/2014/main" id="{43F199A5-C893-649D-D5C0-C1FA592A99AC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293">
              <a:extLst>
                <a:ext uri="{FF2B5EF4-FFF2-40B4-BE49-F238E27FC236}">
                  <a16:creationId xmlns:a16="http://schemas.microsoft.com/office/drawing/2014/main" id="{E0574C81-E114-93F0-2E7C-ED30BC612472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294">
              <a:extLst>
                <a:ext uri="{FF2B5EF4-FFF2-40B4-BE49-F238E27FC236}">
                  <a16:creationId xmlns:a16="http://schemas.microsoft.com/office/drawing/2014/main" id="{1CE116DB-6EEF-D33F-9BD6-D6559170209D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41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B5B1F-BFCD-0C66-DD5F-91037BB9B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E5EA7F-2480-994F-5F2F-CD206E2A3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591FD0E-76D3-EF9E-7B88-90337350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7E67A-4846-0B73-5BE0-9A18D3B022C7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E0D665-321C-9756-D14C-99584403AA36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13167C73-30BE-2CAB-DE60-F563AA1429DC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C746452A-6DAD-FEE9-EC22-ECFE73171317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C39511-C581-33FE-5485-EE4AEB66C947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963B4D-850F-FCF4-DF5F-CF723BBF076B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8335C0-E211-2B8F-1332-2A48B613ACE1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56105101-0AF6-C7AE-6EFC-CCFCF1CA7CA7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8A9C084F-EDA2-7FD1-F20E-0CD4459F2484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2F3B15F7-2C40-22CD-0B80-CD67D5011280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06E1EF-35CA-195B-FCB3-131B5326E087}"/>
              </a:ext>
            </a:extLst>
          </p:cNvPr>
          <p:cNvGrpSpPr/>
          <p:nvPr/>
        </p:nvGrpSpPr>
        <p:grpSpPr>
          <a:xfrm>
            <a:off x="634509" y="1492564"/>
            <a:ext cx="7761891" cy="5090775"/>
            <a:chOff x="0" y="0"/>
            <a:chExt cx="6076641" cy="3985578"/>
          </a:xfrm>
        </p:grpSpPr>
        <p:sp>
          <p:nvSpPr>
            <p:cNvPr id="5" name="Shape 7128">
              <a:extLst>
                <a:ext uri="{FF2B5EF4-FFF2-40B4-BE49-F238E27FC236}">
                  <a16:creationId xmlns:a16="http://schemas.microsoft.com/office/drawing/2014/main" id="{7C29DAAF-18D9-6E37-8E0D-2C918D928FB1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301">
              <a:extLst>
                <a:ext uri="{FF2B5EF4-FFF2-40B4-BE49-F238E27FC236}">
                  <a16:creationId xmlns:a16="http://schemas.microsoft.com/office/drawing/2014/main" id="{F98D6621-63B5-0AF8-CFF2-88405B01FCB8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951DBEF-A0FA-CC38-C8ED-72C4792C514A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24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7E1B731-8939-8DA1-D14F-CA2835175814}"/>
                </a:ext>
              </a:extLst>
            </p:cNvPr>
            <p:cNvSpPr/>
            <p:nvPr/>
          </p:nvSpPr>
          <p:spPr>
            <a:xfrm>
              <a:off x="584200" y="187211"/>
              <a:ext cx="2320469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"Schedule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Broadcast"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3FC1DE5-0538-6E62-845E-0FE0089EE2B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306">
              <a:extLst>
                <a:ext uri="{FF2B5EF4-FFF2-40B4-BE49-F238E27FC236}">
                  <a16:creationId xmlns:a16="http://schemas.microsoft.com/office/drawing/2014/main" id="{6406BA6F-0479-67B4-F75A-7D50A46A02F9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307">
              <a:extLst>
                <a:ext uri="{FF2B5EF4-FFF2-40B4-BE49-F238E27FC236}">
                  <a16:creationId xmlns:a16="http://schemas.microsoft.com/office/drawing/2014/main" id="{A4C512C3-F2ED-A25E-57E4-EE893CBD2885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309">
              <a:extLst>
                <a:ext uri="{FF2B5EF4-FFF2-40B4-BE49-F238E27FC236}">
                  <a16:creationId xmlns:a16="http://schemas.microsoft.com/office/drawing/2014/main" id="{EAA797FA-2048-D7BC-5D54-A1CAC8FEB89F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99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382A-DC9A-A676-7900-C914E30AD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D391DE-6C85-345D-023A-FB3C14587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396E4E-7D64-3E7F-CAB4-CABB55B0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EE037-DD4B-0736-BE34-FB2E27B8F184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5A4A9C-E204-1681-0DEC-76492131B94C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18A093AB-06E5-B021-1FEB-344690253F94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5AD2C17E-46C1-D7A5-C39C-852892AEC4B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A2E154-D3DA-785F-D401-3499476AE0F2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E5C20E-3FC2-1E96-EE8A-294CA1264F31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5BAD96-89F8-308C-3D12-B1F194270EBF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ABB7AA7D-A158-05D1-296D-05F687E5C7D6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019724D0-4D95-C014-F2E4-1163DD655D6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00B5E593-E75F-A158-25A9-28A2734B6524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282D0F7-34E0-C9B3-4157-3357C11961D5}"/>
              </a:ext>
            </a:extLst>
          </p:cNvPr>
          <p:cNvGrpSpPr/>
          <p:nvPr/>
        </p:nvGrpSpPr>
        <p:grpSpPr>
          <a:xfrm>
            <a:off x="634509" y="1492564"/>
            <a:ext cx="7761912" cy="5090789"/>
            <a:chOff x="0" y="0"/>
            <a:chExt cx="6076641" cy="3985578"/>
          </a:xfrm>
        </p:grpSpPr>
        <p:sp>
          <p:nvSpPr>
            <p:cNvPr id="5" name="Shape 7142">
              <a:extLst>
                <a:ext uri="{FF2B5EF4-FFF2-40B4-BE49-F238E27FC236}">
                  <a16:creationId xmlns:a16="http://schemas.microsoft.com/office/drawing/2014/main" id="{598034FB-E935-74E8-59B0-A9DAF92881C6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311">
              <a:extLst>
                <a:ext uri="{FF2B5EF4-FFF2-40B4-BE49-F238E27FC236}">
                  <a16:creationId xmlns:a16="http://schemas.microsoft.com/office/drawing/2014/main" id="{6B96058E-2B39-D0C2-37F4-6F64F4A90000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02226F-516B-05E3-E38C-1F134C9BA671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25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1F6ED55-F74D-A0F2-E1B0-D31E3DDDEB58}"/>
                </a:ext>
              </a:extLst>
            </p:cNvPr>
            <p:cNvSpPr/>
            <p:nvPr/>
          </p:nvSpPr>
          <p:spPr>
            <a:xfrm>
              <a:off x="584200" y="187211"/>
              <a:ext cx="4647255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Enter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date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time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of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scheduled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broadcast.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36D048-EEA6-CF5C-DB55-05F5138A812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316">
              <a:extLst>
                <a:ext uri="{FF2B5EF4-FFF2-40B4-BE49-F238E27FC236}">
                  <a16:creationId xmlns:a16="http://schemas.microsoft.com/office/drawing/2014/main" id="{5238B2C9-7D98-2DF1-680D-1112643D2E29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317">
              <a:extLst>
                <a:ext uri="{FF2B5EF4-FFF2-40B4-BE49-F238E27FC236}">
                  <a16:creationId xmlns:a16="http://schemas.microsoft.com/office/drawing/2014/main" id="{C9E3C2F0-8238-B0EA-53C1-AC37A1083D46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318">
              <a:extLst>
                <a:ext uri="{FF2B5EF4-FFF2-40B4-BE49-F238E27FC236}">
                  <a16:creationId xmlns:a16="http://schemas.microsoft.com/office/drawing/2014/main" id="{8C07E207-4EA3-1067-0453-1C95214F5475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58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9474F-71CE-427C-F1F6-04E2753E6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FEB720-BAC4-EF1A-1BDE-7A00253F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B473D88-363A-498D-42E6-68A7F20DE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85B6BD-FA51-76E3-4326-3CA6A8CC9559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1F2669-7BE1-D09A-CA8E-F84ED3644C91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AC84C992-5231-42E1-71F8-ED53B195AE9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B4D3F9A0-E455-59D6-189B-6E304191E4E4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428FFB-C33B-F23F-6E04-31AC118E320A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A6FF37-2B10-3338-FEA4-754C9CB1782A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39E18C7-13B0-6F65-A884-E5B086D4DD5F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F00115FA-5816-1F40-2CC9-AED8ECD0E389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5C878AA4-7BC5-52F1-0732-01C2D2752298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03F8CA0C-7BC7-8116-9CCA-2F40F184F48A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54F69A-518E-2693-F12D-E668980B3B9E}"/>
              </a:ext>
            </a:extLst>
          </p:cNvPr>
          <p:cNvGrpSpPr/>
          <p:nvPr/>
        </p:nvGrpSpPr>
        <p:grpSpPr>
          <a:xfrm>
            <a:off x="609600" y="1492564"/>
            <a:ext cx="8527095" cy="5090789"/>
            <a:chOff x="0" y="0"/>
            <a:chExt cx="6675687" cy="3985578"/>
          </a:xfrm>
        </p:grpSpPr>
        <p:sp>
          <p:nvSpPr>
            <p:cNvPr id="5" name="Shape 7180">
              <a:extLst>
                <a:ext uri="{FF2B5EF4-FFF2-40B4-BE49-F238E27FC236}">
                  <a16:creationId xmlns:a16="http://schemas.microsoft.com/office/drawing/2014/main" id="{E5113B30-D520-C28D-ADCD-3CEC244FA75F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325">
              <a:extLst>
                <a:ext uri="{FF2B5EF4-FFF2-40B4-BE49-F238E27FC236}">
                  <a16:creationId xmlns:a16="http://schemas.microsoft.com/office/drawing/2014/main" id="{26C6292E-6AAD-6FD1-CD4A-3EDA458FF9F9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238FEE-94F7-5308-1AF4-E20BAD0C3493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26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820F8D-186D-B1F6-94F6-47AA00072CA7}"/>
                </a:ext>
              </a:extLst>
            </p:cNvPr>
            <p:cNvSpPr/>
            <p:nvPr/>
          </p:nvSpPr>
          <p:spPr>
            <a:xfrm>
              <a:off x="584200" y="187211"/>
              <a:ext cx="6091487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Select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if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wish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broadcast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by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text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message,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email,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both.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56FD8C-FDA7-19B4-C74C-024796991E7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330">
              <a:extLst>
                <a:ext uri="{FF2B5EF4-FFF2-40B4-BE49-F238E27FC236}">
                  <a16:creationId xmlns:a16="http://schemas.microsoft.com/office/drawing/2014/main" id="{6698EC17-9019-282C-009D-61B990D7718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331">
              <a:extLst>
                <a:ext uri="{FF2B5EF4-FFF2-40B4-BE49-F238E27FC236}">
                  <a16:creationId xmlns:a16="http://schemas.microsoft.com/office/drawing/2014/main" id="{15F8294C-C042-1A92-712F-599B90CE9C75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333">
              <a:extLst>
                <a:ext uri="{FF2B5EF4-FFF2-40B4-BE49-F238E27FC236}">
                  <a16:creationId xmlns:a16="http://schemas.microsoft.com/office/drawing/2014/main" id="{D9BA3627-AC21-AF39-5FEB-AB50D5CD404E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713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70820-7FAD-8613-CB81-8FC725AE8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FF800D-2A45-EE22-48BB-D80FCE025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C741B9-E7B6-DD90-47AE-D55A79B0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D57AB-D688-3F38-A7FA-FD991D8CF5CE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EC1EA0-C296-CFE1-2B4C-0D0AE600E05A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27264E8B-B372-FDC8-7560-90B63A5BBEE4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F5742566-3615-40E3-58BF-CF2142CB3B7E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9B71DF-D301-15DD-597B-DD0016B54FA0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519732-D62E-2DE5-4239-71703E847798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B89F2B-164F-DEF5-D8FE-95D552761D27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082B5C6D-DD6D-79DE-6E98-CABF1B395C48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3128BE31-7FFF-19E2-9CF4-C3E3A2146DBF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BE2E0DF3-73AC-1B52-CD65-0F321F2C5CF2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C11927-5995-DFB7-32F9-467D40810492}"/>
              </a:ext>
            </a:extLst>
          </p:cNvPr>
          <p:cNvGrpSpPr/>
          <p:nvPr/>
        </p:nvGrpSpPr>
        <p:grpSpPr>
          <a:xfrm>
            <a:off x="609600" y="1492564"/>
            <a:ext cx="7761897" cy="5090779"/>
            <a:chOff x="0" y="0"/>
            <a:chExt cx="6076641" cy="3985578"/>
          </a:xfrm>
        </p:grpSpPr>
        <p:sp>
          <p:nvSpPr>
            <p:cNvPr id="5" name="Shape 7238">
              <a:extLst>
                <a:ext uri="{FF2B5EF4-FFF2-40B4-BE49-F238E27FC236}">
                  <a16:creationId xmlns:a16="http://schemas.microsoft.com/office/drawing/2014/main" id="{9DF60E87-FBC8-E13F-927F-958ABE4E9FBE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335">
              <a:extLst>
                <a:ext uri="{FF2B5EF4-FFF2-40B4-BE49-F238E27FC236}">
                  <a16:creationId xmlns:a16="http://schemas.microsoft.com/office/drawing/2014/main" id="{F90F1F9F-6FCE-43A7-2FF1-93F47C0A2827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F48E9A-806D-8C06-22EF-46C1E29F5C4C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27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D86C6A-0624-5006-2299-94CDFAD3642A}"/>
                </a:ext>
              </a:extLst>
            </p:cNvPr>
            <p:cNvSpPr/>
            <p:nvPr/>
          </p:nvSpPr>
          <p:spPr>
            <a:xfrm>
              <a:off x="584200" y="187211"/>
              <a:ext cx="3344046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"Schedule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Broadcast"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button.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27D000D-6BC0-F249-6051-759D1D2A946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340">
              <a:extLst>
                <a:ext uri="{FF2B5EF4-FFF2-40B4-BE49-F238E27FC236}">
                  <a16:creationId xmlns:a16="http://schemas.microsoft.com/office/drawing/2014/main" id="{07F8C8D6-8206-E3EB-A8C4-307A34405FF9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341">
              <a:extLst>
                <a:ext uri="{FF2B5EF4-FFF2-40B4-BE49-F238E27FC236}">
                  <a16:creationId xmlns:a16="http://schemas.microsoft.com/office/drawing/2014/main" id="{39A8FBE1-D36B-15C7-6B0F-B27D2280F84D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342">
              <a:extLst>
                <a:ext uri="{FF2B5EF4-FFF2-40B4-BE49-F238E27FC236}">
                  <a16:creationId xmlns:a16="http://schemas.microsoft.com/office/drawing/2014/main" id="{E3579424-B452-B7A7-E3FC-F083D79148AC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594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BFE31-07AE-FCC8-D240-21B7FE671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D2C4CF-73A1-6B34-45B6-4C52910BB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479451-1428-6213-2F6E-AF5D0E211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BDD54-69E0-51AB-7E96-04409630C1A2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6A2AF8-80C1-C95B-EFE1-B50F017CE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89" y="1405658"/>
            <a:ext cx="7892904" cy="17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109CA-5C2A-ADC0-DCC4-4BB1A0756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8C69D8-E344-BFCD-3425-A85AD8E5D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662" y="1873248"/>
            <a:ext cx="3111499" cy="3111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D33E01-459D-D77E-9872-B2BC8441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and Promote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2290B-6AB8-A4AD-4B3C-6F10AF76DB6F}"/>
              </a:ext>
            </a:extLst>
          </p:cNvPr>
          <p:cNvSpPr txBox="1"/>
          <p:nvPr/>
        </p:nvSpPr>
        <p:spPr>
          <a:xfrm>
            <a:off x="8508828" y="5242788"/>
            <a:ext cx="368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A9347"/>
                </a:solidFill>
              </a:rPr>
              <a:t>Scan to download a </a:t>
            </a:r>
            <a:br>
              <a:rPr lang="en-US" dirty="0">
                <a:solidFill>
                  <a:srgbClr val="BA9347"/>
                </a:solidFill>
              </a:rPr>
            </a:br>
            <a:r>
              <a:rPr lang="en-US" dirty="0">
                <a:solidFill>
                  <a:srgbClr val="BA9347"/>
                </a:solidFill>
              </a:rPr>
              <a:t>step by step guide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FD4352-72CA-4B3A-CA2E-0AE27B56BC14}"/>
              </a:ext>
            </a:extLst>
          </p:cNvPr>
          <p:cNvGrpSpPr/>
          <p:nvPr/>
        </p:nvGrpSpPr>
        <p:grpSpPr>
          <a:xfrm>
            <a:off x="634510" y="1492566"/>
            <a:ext cx="7761915" cy="5090791"/>
            <a:chOff x="0" y="0"/>
            <a:chExt cx="6076641" cy="3985578"/>
          </a:xfrm>
        </p:grpSpPr>
        <p:sp>
          <p:nvSpPr>
            <p:cNvPr id="9" name="Shape 4540">
              <a:extLst>
                <a:ext uri="{FF2B5EF4-FFF2-40B4-BE49-F238E27FC236}">
                  <a16:creationId xmlns:a16="http://schemas.microsoft.com/office/drawing/2014/main" id="{3208C445-51BC-FBC9-A271-62915DBFA17A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98">
              <a:extLst>
                <a:ext uri="{FF2B5EF4-FFF2-40B4-BE49-F238E27FC236}">
                  <a16:creationId xmlns:a16="http://schemas.microsoft.com/office/drawing/2014/main" id="{3F64FED8-BAEB-B0D2-02B9-FD21A1E50B6D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36A0CD-6227-A49E-A604-C7A6B3EFDD33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16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F8E81D-B0A6-1A72-6782-66CD23AC6CF2}"/>
                </a:ext>
              </a:extLst>
            </p:cNvPr>
            <p:cNvSpPr/>
            <p:nvPr/>
          </p:nvSpPr>
          <p:spPr>
            <a:xfrm>
              <a:off x="584200" y="187211"/>
              <a:ext cx="4037828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Choose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your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audience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for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b="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b="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communication.</a:t>
              </a:r>
              <a:endParaRPr lang="en-US" sz="2000" b="1" kern="100">
                <a:solidFill>
                  <a:srgbClr val="000000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C1F915A-F88F-06E4-DB61-8F2B7004CB68}"/>
                </a:ext>
              </a:extLst>
            </p:cNvPr>
            <p:cNvPicPr/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14" name="Shape 203">
              <a:extLst>
                <a:ext uri="{FF2B5EF4-FFF2-40B4-BE49-F238E27FC236}">
                  <a16:creationId xmlns:a16="http://schemas.microsoft.com/office/drawing/2014/main" id="{A2DBAFF2-803B-E072-AA59-8047B1F241D2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Shape 204">
              <a:extLst>
                <a:ext uri="{FF2B5EF4-FFF2-40B4-BE49-F238E27FC236}">
                  <a16:creationId xmlns:a16="http://schemas.microsoft.com/office/drawing/2014/main" id="{16A9B84C-27D8-BA8A-877F-2088357A68A9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05">
              <a:extLst>
                <a:ext uri="{FF2B5EF4-FFF2-40B4-BE49-F238E27FC236}">
                  <a16:creationId xmlns:a16="http://schemas.microsoft.com/office/drawing/2014/main" id="{598622EC-CFE7-0E3F-9EDE-D019C2D68971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ACE07B-5E59-B6DE-26F5-341E9FA10B4C}"/>
              </a:ext>
            </a:extLst>
          </p:cNvPr>
          <p:cNvGrpSpPr/>
          <p:nvPr/>
        </p:nvGrpSpPr>
        <p:grpSpPr>
          <a:xfrm>
            <a:off x="634509" y="1492564"/>
            <a:ext cx="7761888" cy="5090773"/>
            <a:chOff x="0" y="0"/>
            <a:chExt cx="6076641" cy="3985578"/>
          </a:xfrm>
        </p:grpSpPr>
        <p:sp>
          <p:nvSpPr>
            <p:cNvPr id="5" name="Shape 7262">
              <a:extLst>
                <a:ext uri="{FF2B5EF4-FFF2-40B4-BE49-F238E27FC236}">
                  <a16:creationId xmlns:a16="http://schemas.microsoft.com/office/drawing/2014/main" id="{9FF92385-6774-DB23-8C5E-67F0774CC1C8}"/>
                </a:ext>
              </a:extLst>
            </p:cNvPr>
            <p:cNvSpPr/>
            <p:nvPr/>
          </p:nvSpPr>
          <p:spPr>
            <a:xfrm>
              <a:off x="0" y="0"/>
              <a:ext cx="6076641" cy="3985578"/>
            </a:xfrm>
            <a:custGeom>
              <a:avLst/>
              <a:gdLst/>
              <a:ahLst/>
              <a:cxnLst/>
              <a:rect l="0" t="0" r="0" b="0"/>
              <a:pathLst>
                <a:path w="6076641" h="3985578">
                  <a:moveTo>
                    <a:pt x="0" y="0"/>
                  </a:moveTo>
                  <a:lnTo>
                    <a:pt x="6076641" y="0"/>
                  </a:lnTo>
                  <a:lnTo>
                    <a:pt x="6076641" y="3985578"/>
                  </a:lnTo>
                  <a:lnTo>
                    <a:pt x="0" y="398557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1F5F9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365">
              <a:extLst>
                <a:ext uri="{FF2B5EF4-FFF2-40B4-BE49-F238E27FC236}">
                  <a16:creationId xmlns:a16="http://schemas.microsoft.com/office/drawing/2014/main" id="{B50031D8-2E46-B509-9B80-374779607FCF}"/>
                </a:ext>
              </a:extLst>
            </p:cNvPr>
            <p:cNvSpPr/>
            <p:nvPr/>
          </p:nvSpPr>
          <p:spPr>
            <a:xfrm>
              <a:off x="88900" y="101600"/>
              <a:ext cx="355600" cy="355600"/>
            </a:xfrm>
            <a:custGeom>
              <a:avLst/>
              <a:gdLst/>
              <a:ahLst/>
              <a:cxnLst/>
              <a:rect l="0" t="0" r="0" b="0"/>
              <a:pathLst>
                <a:path w="355600" h="355600">
                  <a:moveTo>
                    <a:pt x="177800" y="0"/>
                  </a:moveTo>
                  <a:cubicBezTo>
                    <a:pt x="275996" y="0"/>
                    <a:pt x="355600" y="79604"/>
                    <a:pt x="355600" y="177800"/>
                  </a:cubicBezTo>
                  <a:cubicBezTo>
                    <a:pt x="355600" y="275996"/>
                    <a:pt x="275996" y="355600"/>
                    <a:pt x="177800" y="355600"/>
                  </a:cubicBezTo>
                  <a:cubicBezTo>
                    <a:pt x="79604" y="355600"/>
                    <a:pt x="0" y="275996"/>
                    <a:pt x="0" y="177800"/>
                  </a:cubicBezTo>
                  <a:cubicBezTo>
                    <a:pt x="0" y="79604"/>
                    <a:pt x="79604" y="0"/>
                    <a:pt x="1778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EA6200-627B-DD80-29B5-EAE4E78F3B1A}"/>
                </a:ext>
              </a:extLst>
            </p:cNvPr>
            <p:cNvSpPr/>
            <p:nvPr/>
          </p:nvSpPr>
          <p:spPr>
            <a:xfrm>
              <a:off x="164998" y="148006"/>
              <a:ext cx="270526" cy="3220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>
                  <a:solidFill>
                    <a:srgbClr val="000000"/>
                  </a:solidFill>
                  <a:effectLst/>
                  <a:latin typeface="Noto Sans" panose="020B0502040504020204" pitchFamily="34" charset="0"/>
                  <a:ea typeface="Noto Sans" panose="020B0502040504020204" pitchFamily="34" charset="0"/>
                </a:rPr>
                <a:t>28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6C1455-E2CB-CE69-C4EC-F80F54BA93D7}"/>
                </a:ext>
              </a:extLst>
            </p:cNvPr>
            <p:cNvSpPr/>
            <p:nvPr/>
          </p:nvSpPr>
          <p:spPr>
            <a:xfrm>
              <a:off x="584200" y="187211"/>
              <a:ext cx="5309264" cy="2530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Click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"Quick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Check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In"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to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help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register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members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at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lang="en-US" sz="1100" kern="100" spc="3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11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event.</a:t>
              </a:r>
              <a:endParaRPr lang="en-US" sz="1100" kern="100">
                <a:solidFill>
                  <a:srgbClr val="064E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459BE4-4595-7579-F2F5-B8E02337F200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01600" y="596900"/>
              <a:ext cx="5892801" cy="3287078"/>
            </a:xfrm>
            <a:prstGeom prst="rect">
              <a:avLst/>
            </a:prstGeom>
          </p:spPr>
        </p:pic>
        <p:sp>
          <p:nvSpPr>
            <p:cNvPr id="20" name="Shape 370">
              <a:extLst>
                <a:ext uri="{FF2B5EF4-FFF2-40B4-BE49-F238E27FC236}">
                  <a16:creationId xmlns:a16="http://schemas.microsoft.com/office/drawing/2014/main" id="{5248B426-1FA1-F223-772D-5CC74B318E47}"/>
                </a:ext>
              </a:extLst>
            </p:cNvPr>
            <p:cNvSpPr/>
            <p:nvPr/>
          </p:nvSpPr>
          <p:spPr>
            <a:xfrm>
              <a:off x="0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371">
              <a:extLst>
                <a:ext uri="{FF2B5EF4-FFF2-40B4-BE49-F238E27FC236}">
                  <a16:creationId xmlns:a16="http://schemas.microsoft.com/office/drawing/2014/main" id="{E193BC5D-D9C2-6188-FDD7-0DCE97E72723}"/>
                </a:ext>
              </a:extLst>
            </p:cNvPr>
            <p:cNvSpPr/>
            <p:nvPr/>
          </p:nvSpPr>
          <p:spPr>
            <a:xfrm>
              <a:off x="6076641" y="0"/>
              <a:ext cx="0" cy="3985578"/>
            </a:xfrm>
            <a:custGeom>
              <a:avLst/>
              <a:gdLst/>
              <a:ahLst/>
              <a:cxnLst/>
              <a:rect l="0" t="0" r="0" b="0"/>
              <a:pathLst>
                <a:path h="3985578">
                  <a:moveTo>
                    <a:pt x="0" y="3985578"/>
                  </a:moveTo>
                  <a:lnTo>
                    <a:pt x="0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Shape 372">
              <a:extLst>
                <a:ext uri="{FF2B5EF4-FFF2-40B4-BE49-F238E27FC236}">
                  <a16:creationId xmlns:a16="http://schemas.microsoft.com/office/drawing/2014/main" id="{06E6B1FD-0862-889C-BBBC-B04DFB2A3FDD}"/>
                </a:ext>
              </a:extLst>
            </p:cNvPr>
            <p:cNvSpPr/>
            <p:nvPr/>
          </p:nvSpPr>
          <p:spPr>
            <a:xfrm>
              <a:off x="0" y="0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373">
              <a:extLst>
                <a:ext uri="{FF2B5EF4-FFF2-40B4-BE49-F238E27FC236}">
                  <a16:creationId xmlns:a16="http://schemas.microsoft.com/office/drawing/2014/main" id="{F19F42BC-412E-53D4-F6A8-96A14802FF63}"/>
                </a:ext>
              </a:extLst>
            </p:cNvPr>
            <p:cNvSpPr/>
            <p:nvPr/>
          </p:nvSpPr>
          <p:spPr>
            <a:xfrm>
              <a:off x="0" y="3985578"/>
              <a:ext cx="6076641" cy="0"/>
            </a:xfrm>
            <a:custGeom>
              <a:avLst/>
              <a:gdLst/>
              <a:ahLst/>
              <a:cxnLst/>
              <a:rect l="0" t="0" r="0" b="0"/>
              <a:pathLst>
                <a:path w="6076641">
                  <a:moveTo>
                    <a:pt x="0" y="0"/>
                  </a:moveTo>
                  <a:lnTo>
                    <a:pt x="6076641" y="0"/>
                  </a:lnTo>
                </a:path>
              </a:pathLst>
            </a:custGeom>
            <a:ln w="152400" cap="rnd">
              <a:round/>
            </a:ln>
          </p:spPr>
          <p:style>
            <a:lnRef idx="1">
              <a:srgbClr val="F1F5F9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08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06222-D6C0-C29A-DCA8-8894C6611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8CE65A-662D-95B1-00D9-BC36D1BDF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tips</a:t>
            </a:r>
          </a:p>
        </p:txBody>
      </p:sp>
    </p:spTree>
    <p:extLst>
      <p:ext uri="{BB962C8B-B14F-4D97-AF65-F5344CB8AC3E}">
        <p14:creationId xmlns:p14="http://schemas.microsoft.com/office/powerpoint/2010/main" val="6222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dirty="0"/>
              <a:t>Communication Tips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D04EF50-1710-C1AF-9063-0D0218A78B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363215"/>
              </p:ext>
            </p:extLst>
          </p:nvPr>
        </p:nvGraphicFramePr>
        <p:xfrm>
          <a:off x="609600" y="1791687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t>Be the Friendly Voice of the Lodge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5AD86E-B6CE-B389-D82A-1DBC04C014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8691068"/>
              </p:ext>
            </p:extLst>
          </p:nvPr>
        </p:nvGraphicFramePr>
        <p:xfrm>
          <a:off x="609600" y="1791687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sons of California">
  <a:themeElements>
    <a:clrScheme name="Custom 3">
      <a:dk1>
        <a:sysClr val="windowText" lastClr="000000"/>
      </a:dk1>
      <a:lt1>
        <a:sysClr val="window" lastClr="FFFFFF"/>
      </a:lt1>
      <a:dk2>
        <a:srgbClr val="7D1418"/>
      </a:dk2>
      <a:lt2>
        <a:srgbClr val="FFFFFE"/>
      </a:lt2>
      <a:accent1>
        <a:srgbClr val="BF7427"/>
      </a:accent1>
      <a:accent2>
        <a:srgbClr val="08345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ons of California" id="{4E712048-C717-3D4E-A1F8-6840B7F321F7}" vid="{7745BBCF-4077-BA43-B3F4-BEFE7DA2B0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Masons of California</Template>
  <TotalTime>1164</TotalTime>
  <Words>3319</Words>
  <Application>Microsoft Office PowerPoint</Application>
  <PresentationFormat>Widescreen</PresentationFormat>
  <Paragraphs>582</Paragraphs>
  <Slides>122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31" baseType="lpstr">
      <vt:lpstr>Aptos</vt:lpstr>
      <vt:lpstr>Arial</vt:lpstr>
      <vt:lpstr>Avenir Black</vt:lpstr>
      <vt:lpstr>Avenir Book</vt:lpstr>
      <vt:lpstr>Calibri</vt:lpstr>
      <vt:lpstr>Century Gothic</vt:lpstr>
      <vt:lpstr>Georgia</vt:lpstr>
      <vt:lpstr>Noto Sans</vt:lpstr>
      <vt:lpstr>Masons of California</vt:lpstr>
      <vt:lpstr>Modern Tools for  Lodge Management</vt:lpstr>
      <vt:lpstr>Why This Matters</vt:lpstr>
      <vt:lpstr>iMember Is More Than Dues</vt:lpstr>
      <vt:lpstr>Four Tools to Make Life Easier</vt:lpstr>
      <vt:lpstr>Newsletter Announcement</vt:lpstr>
      <vt:lpstr>Create a Newsletter Post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How to create a Newsletter Announcement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Build and share a Survey</vt:lpstr>
      <vt:lpstr>Store and share files in the Vault</vt:lpstr>
      <vt:lpstr>Store and Share Files in the Vault</vt:lpstr>
      <vt:lpstr>Store and Share Files in the Vault</vt:lpstr>
      <vt:lpstr>Store and Share Files in the Vault</vt:lpstr>
      <vt:lpstr>Store and Share Files in the Vault</vt:lpstr>
      <vt:lpstr>Store and Share Files in the Vault</vt:lpstr>
      <vt:lpstr>Store and Share Files in the Vault</vt:lpstr>
      <vt:lpstr>Store and Share Files in the Vault</vt:lpstr>
      <vt:lpstr>Store and Share Files in the Vault</vt:lpstr>
      <vt:lpstr>Store and Share Files in the Vault</vt:lpstr>
      <vt:lpstr>Store and Share Files in the Vault</vt:lpstr>
      <vt:lpstr>Store and Share Files in the Vault</vt:lpstr>
      <vt:lpstr>Store and Share Files in the Vault</vt:lpstr>
      <vt:lpstr>Store and Share Files in the Vault</vt:lpstr>
      <vt:lpstr>Store and Share Files in the Vault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Plan and Promote Events</vt:lpstr>
      <vt:lpstr>Communication tips</vt:lpstr>
      <vt:lpstr>Communication Tips</vt:lpstr>
      <vt:lpstr>Be the Friendly Voice of the Lodge</vt:lpstr>
      <vt:lpstr>Questions to Ask Your Members</vt:lpstr>
      <vt:lpstr>Support Options</vt:lpstr>
      <vt:lpstr>2025 Secretary  Associations Meetings</vt:lpstr>
      <vt:lpstr>Register now!</vt:lpstr>
      <vt:lpstr>Today’s handouts  and more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Q&amp;A</vt:lpstr>
      <vt:lpstr>Let's stay connected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Jordan Yelinek</dc:creator>
  <cp:lastModifiedBy>Andrew Uehling</cp:lastModifiedBy>
  <cp:revision>28</cp:revision>
  <dcterms:created xsi:type="dcterms:W3CDTF">2025-03-25T00:43:39Z</dcterms:created>
  <dcterms:modified xsi:type="dcterms:W3CDTF">2025-04-03T22:37:22Z</dcterms:modified>
</cp:coreProperties>
</file>