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9"/>
  </p:notesMasterIdLst>
  <p:sldIdLst>
    <p:sldId id="256" r:id="rId2"/>
    <p:sldId id="277" r:id="rId3"/>
    <p:sldId id="305" r:id="rId4"/>
    <p:sldId id="309" r:id="rId5"/>
    <p:sldId id="310" r:id="rId6"/>
    <p:sldId id="617" r:id="rId7"/>
    <p:sldId id="618" r:id="rId8"/>
    <p:sldId id="294" r:id="rId9"/>
    <p:sldId id="311" r:id="rId10"/>
    <p:sldId id="295" r:id="rId11"/>
    <p:sldId id="296" r:id="rId12"/>
    <p:sldId id="297" r:id="rId13"/>
    <p:sldId id="615" r:id="rId14"/>
    <p:sldId id="298" r:id="rId15"/>
    <p:sldId id="327" r:id="rId16"/>
    <p:sldId id="620" r:id="rId17"/>
    <p:sldId id="27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/>
    <p:restoredTop sz="94643"/>
  </p:normalViewPr>
  <p:slideViewPr>
    <p:cSldViewPr snapToGrid="0">
      <p:cViewPr varScale="1">
        <p:scale>
          <a:sx n="67" d="100"/>
          <a:sy n="67" d="100"/>
        </p:scale>
        <p:origin x="54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B66AD0-7249-4B62-A314-8954A5F2DA2D}" type="doc">
      <dgm:prSet loTypeId="urn:microsoft.com/office/officeart/2018/2/layout/IconLabelList" loCatId="icon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F21791D1-0FEE-4EED-9D3A-569137767C2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Traditional view</a:t>
          </a:r>
        </a:p>
      </dgm:t>
    </dgm:pt>
    <dgm:pt modelId="{BFA18621-2A71-43C0-AAA1-BD27A7C928D4}" type="parTrans" cxnId="{B429E364-4C9A-4410-AB5A-D987C93E111D}">
      <dgm:prSet/>
      <dgm:spPr/>
      <dgm:t>
        <a:bodyPr/>
        <a:lstStyle/>
        <a:p>
          <a:endParaRPr lang="en-US"/>
        </a:p>
      </dgm:t>
    </dgm:pt>
    <dgm:pt modelId="{04B75249-E437-48D3-A908-1DE2CB85567C}" type="sibTrans" cxnId="{B429E364-4C9A-4410-AB5A-D987C93E111D}">
      <dgm:prSet/>
      <dgm:spPr/>
      <dgm:t>
        <a:bodyPr/>
        <a:lstStyle/>
        <a:p>
          <a:endParaRPr lang="en-US"/>
        </a:p>
      </dgm:t>
    </dgm:pt>
    <dgm:pt modelId="{A36B1A98-5847-4DA2-A1A6-30751E86608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New vision</a:t>
          </a:r>
        </a:p>
      </dgm:t>
    </dgm:pt>
    <dgm:pt modelId="{5EA58F24-F4CD-4C58-AA86-6AE7554CA696}" type="parTrans" cxnId="{427BAEE6-3385-418F-A8C8-79C599602902}">
      <dgm:prSet/>
      <dgm:spPr/>
      <dgm:t>
        <a:bodyPr/>
        <a:lstStyle/>
        <a:p>
          <a:endParaRPr lang="en-US"/>
        </a:p>
      </dgm:t>
    </dgm:pt>
    <dgm:pt modelId="{27E2C774-191C-4C3E-80D4-FE09BAD207FF}" type="sibTrans" cxnId="{427BAEE6-3385-418F-A8C8-79C599602902}">
      <dgm:prSet/>
      <dgm:spPr/>
      <dgm:t>
        <a:bodyPr/>
        <a:lstStyle/>
        <a:p>
          <a:endParaRPr lang="en-US"/>
        </a:p>
      </dgm:t>
    </dgm:pt>
    <dgm:pt modelId="{1950A57E-5A6D-4AC8-9E2C-D4E621A520A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Connection</a:t>
          </a:r>
        </a:p>
      </dgm:t>
    </dgm:pt>
    <dgm:pt modelId="{43C7053B-EE8D-4205-B113-C9B760D6D418}" type="parTrans" cxnId="{007A3E44-E0EE-410E-B7BD-57346698A4E7}">
      <dgm:prSet/>
      <dgm:spPr/>
      <dgm:t>
        <a:bodyPr/>
        <a:lstStyle/>
        <a:p>
          <a:endParaRPr lang="en-US"/>
        </a:p>
      </dgm:t>
    </dgm:pt>
    <dgm:pt modelId="{3E6AEF04-831F-4480-B96C-AE21FE03CEB4}" type="sibTrans" cxnId="{007A3E44-E0EE-410E-B7BD-57346698A4E7}">
      <dgm:prSet/>
      <dgm:spPr/>
      <dgm:t>
        <a:bodyPr/>
        <a:lstStyle/>
        <a:p>
          <a:endParaRPr lang="en-US"/>
        </a:p>
      </dgm:t>
    </dgm:pt>
    <dgm:pt modelId="{23990111-5AF4-4B4C-AD11-88743F10E5B1}" type="pres">
      <dgm:prSet presAssocID="{18B66AD0-7249-4B62-A314-8954A5F2DA2D}" presName="root" presStyleCnt="0">
        <dgm:presLayoutVars>
          <dgm:dir/>
          <dgm:resizeHandles val="exact"/>
        </dgm:presLayoutVars>
      </dgm:prSet>
      <dgm:spPr/>
    </dgm:pt>
    <dgm:pt modelId="{EEF0C682-A56C-492F-BDD3-97CC7E4734B7}" type="pres">
      <dgm:prSet presAssocID="{F21791D1-0FEE-4EED-9D3A-569137767C26}" presName="compNode" presStyleCnt="0"/>
      <dgm:spPr/>
    </dgm:pt>
    <dgm:pt modelId="{38B69EF2-8D3B-45A0-8111-B6FF190792D2}" type="pres">
      <dgm:prSet presAssocID="{F21791D1-0FEE-4EED-9D3A-569137767C2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Open Folder"/>
        </a:ext>
      </dgm:extLst>
    </dgm:pt>
    <dgm:pt modelId="{B7397292-163D-4D29-B669-F63784A8D072}" type="pres">
      <dgm:prSet presAssocID="{F21791D1-0FEE-4EED-9D3A-569137767C26}" presName="spaceRect" presStyleCnt="0"/>
      <dgm:spPr/>
    </dgm:pt>
    <dgm:pt modelId="{951C36B5-C8E3-4272-A8FC-D16FD115206C}" type="pres">
      <dgm:prSet presAssocID="{F21791D1-0FEE-4EED-9D3A-569137767C26}" presName="textRect" presStyleLbl="revTx" presStyleIdx="0" presStyleCnt="3">
        <dgm:presLayoutVars>
          <dgm:chMax val="1"/>
          <dgm:chPref val="1"/>
        </dgm:presLayoutVars>
      </dgm:prSet>
      <dgm:spPr/>
    </dgm:pt>
    <dgm:pt modelId="{B71DB194-AF6C-417A-9E94-6EA2485C3EF3}" type="pres">
      <dgm:prSet presAssocID="{04B75249-E437-48D3-A908-1DE2CB85567C}" presName="sibTrans" presStyleCnt="0"/>
      <dgm:spPr/>
    </dgm:pt>
    <dgm:pt modelId="{2E474AED-989A-433F-B777-1668D1C89BFA}" type="pres">
      <dgm:prSet presAssocID="{A36B1A98-5847-4DA2-A1A6-30751E866088}" presName="compNode" presStyleCnt="0"/>
      <dgm:spPr/>
    </dgm:pt>
    <dgm:pt modelId="{3266F5F6-54D6-447D-835F-00AE7E74B95E}" type="pres">
      <dgm:prSet presAssocID="{A36B1A98-5847-4DA2-A1A6-30751E86608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Network"/>
        </a:ext>
      </dgm:extLst>
    </dgm:pt>
    <dgm:pt modelId="{0A4DDE85-8156-4831-9AB7-15FD4468746F}" type="pres">
      <dgm:prSet presAssocID="{A36B1A98-5847-4DA2-A1A6-30751E866088}" presName="spaceRect" presStyleCnt="0"/>
      <dgm:spPr/>
    </dgm:pt>
    <dgm:pt modelId="{D47395A6-3F78-4D5B-9D44-24DA29D05964}" type="pres">
      <dgm:prSet presAssocID="{A36B1A98-5847-4DA2-A1A6-30751E866088}" presName="textRect" presStyleLbl="revTx" presStyleIdx="1" presStyleCnt="3">
        <dgm:presLayoutVars>
          <dgm:chMax val="1"/>
          <dgm:chPref val="1"/>
        </dgm:presLayoutVars>
      </dgm:prSet>
      <dgm:spPr/>
    </dgm:pt>
    <dgm:pt modelId="{B0D554A8-44C5-497B-AC14-6CF5417152EE}" type="pres">
      <dgm:prSet presAssocID="{27E2C774-191C-4C3E-80D4-FE09BAD207FF}" presName="sibTrans" presStyleCnt="0"/>
      <dgm:spPr/>
    </dgm:pt>
    <dgm:pt modelId="{554787C8-5E41-4732-AD1E-F89E5465FAE3}" type="pres">
      <dgm:prSet presAssocID="{1950A57E-5A6D-4AC8-9E2C-D4E621A520A4}" presName="compNode" presStyleCnt="0"/>
      <dgm:spPr/>
    </dgm:pt>
    <dgm:pt modelId="{BFAD2B28-88E5-4458-840A-058B3451B8E2}" type="pres">
      <dgm:prSet presAssocID="{1950A57E-5A6D-4AC8-9E2C-D4E621A520A4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nnected"/>
        </a:ext>
      </dgm:extLst>
    </dgm:pt>
    <dgm:pt modelId="{3C99454C-A608-4800-B127-D6F312375070}" type="pres">
      <dgm:prSet presAssocID="{1950A57E-5A6D-4AC8-9E2C-D4E621A520A4}" presName="spaceRect" presStyleCnt="0"/>
      <dgm:spPr/>
    </dgm:pt>
    <dgm:pt modelId="{146A849F-ADC0-4CC2-BC2F-7DE13DF5BDE6}" type="pres">
      <dgm:prSet presAssocID="{1950A57E-5A6D-4AC8-9E2C-D4E621A520A4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398C4B13-A825-794E-B002-5BD939ED8ACE}" type="presOf" srcId="{A36B1A98-5847-4DA2-A1A6-30751E866088}" destId="{D47395A6-3F78-4D5B-9D44-24DA29D05964}" srcOrd="0" destOrd="0" presId="urn:microsoft.com/office/officeart/2018/2/layout/IconLabelList"/>
    <dgm:cxn modelId="{A2C75715-E1F6-E64B-8D73-785075BEEEC4}" type="presOf" srcId="{18B66AD0-7249-4B62-A314-8954A5F2DA2D}" destId="{23990111-5AF4-4B4C-AD11-88743F10E5B1}" srcOrd="0" destOrd="0" presId="urn:microsoft.com/office/officeart/2018/2/layout/IconLabelList"/>
    <dgm:cxn modelId="{16400B5D-6A2A-CC4C-AB67-31785D10946E}" type="presOf" srcId="{F21791D1-0FEE-4EED-9D3A-569137767C26}" destId="{951C36B5-C8E3-4272-A8FC-D16FD115206C}" srcOrd="0" destOrd="0" presId="urn:microsoft.com/office/officeart/2018/2/layout/IconLabelList"/>
    <dgm:cxn modelId="{007A3E44-E0EE-410E-B7BD-57346698A4E7}" srcId="{18B66AD0-7249-4B62-A314-8954A5F2DA2D}" destId="{1950A57E-5A6D-4AC8-9E2C-D4E621A520A4}" srcOrd="2" destOrd="0" parTransId="{43C7053B-EE8D-4205-B113-C9B760D6D418}" sibTransId="{3E6AEF04-831F-4480-B96C-AE21FE03CEB4}"/>
    <dgm:cxn modelId="{B429E364-4C9A-4410-AB5A-D987C93E111D}" srcId="{18B66AD0-7249-4B62-A314-8954A5F2DA2D}" destId="{F21791D1-0FEE-4EED-9D3A-569137767C26}" srcOrd="0" destOrd="0" parTransId="{BFA18621-2A71-43C0-AAA1-BD27A7C928D4}" sibTransId="{04B75249-E437-48D3-A908-1DE2CB85567C}"/>
    <dgm:cxn modelId="{B04126B1-FD7C-BF49-AA61-5D5CB08F631F}" type="presOf" srcId="{1950A57E-5A6D-4AC8-9E2C-D4E621A520A4}" destId="{146A849F-ADC0-4CC2-BC2F-7DE13DF5BDE6}" srcOrd="0" destOrd="0" presId="urn:microsoft.com/office/officeart/2018/2/layout/IconLabelList"/>
    <dgm:cxn modelId="{427BAEE6-3385-418F-A8C8-79C599602902}" srcId="{18B66AD0-7249-4B62-A314-8954A5F2DA2D}" destId="{A36B1A98-5847-4DA2-A1A6-30751E866088}" srcOrd="1" destOrd="0" parTransId="{5EA58F24-F4CD-4C58-AA86-6AE7554CA696}" sibTransId="{27E2C774-191C-4C3E-80D4-FE09BAD207FF}"/>
    <dgm:cxn modelId="{16C58062-4E3E-5140-A396-DD6FCDBBEC22}" type="presParOf" srcId="{23990111-5AF4-4B4C-AD11-88743F10E5B1}" destId="{EEF0C682-A56C-492F-BDD3-97CC7E4734B7}" srcOrd="0" destOrd="0" presId="urn:microsoft.com/office/officeart/2018/2/layout/IconLabelList"/>
    <dgm:cxn modelId="{ECED62BE-E041-F446-B118-FFB4722E5DCF}" type="presParOf" srcId="{EEF0C682-A56C-492F-BDD3-97CC7E4734B7}" destId="{38B69EF2-8D3B-45A0-8111-B6FF190792D2}" srcOrd="0" destOrd="0" presId="urn:microsoft.com/office/officeart/2018/2/layout/IconLabelList"/>
    <dgm:cxn modelId="{73666CDE-EFDB-254D-BEC4-C0F84EF4B4A3}" type="presParOf" srcId="{EEF0C682-A56C-492F-BDD3-97CC7E4734B7}" destId="{B7397292-163D-4D29-B669-F63784A8D072}" srcOrd="1" destOrd="0" presId="urn:microsoft.com/office/officeart/2018/2/layout/IconLabelList"/>
    <dgm:cxn modelId="{833FA4C3-B11F-BC47-A547-08091585A378}" type="presParOf" srcId="{EEF0C682-A56C-492F-BDD3-97CC7E4734B7}" destId="{951C36B5-C8E3-4272-A8FC-D16FD115206C}" srcOrd="2" destOrd="0" presId="urn:microsoft.com/office/officeart/2018/2/layout/IconLabelList"/>
    <dgm:cxn modelId="{190244CA-C7A1-BA46-84B4-4E1FA728D026}" type="presParOf" srcId="{23990111-5AF4-4B4C-AD11-88743F10E5B1}" destId="{B71DB194-AF6C-417A-9E94-6EA2485C3EF3}" srcOrd="1" destOrd="0" presId="urn:microsoft.com/office/officeart/2018/2/layout/IconLabelList"/>
    <dgm:cxn modelId="{419596E6-D383-A746-82C2-B46045C0FBFC}" type="presParOf" srcId="{23990111-5AF4-4B4C-AD11-88743F10E5B1}" destId="{2E474AED-989A-433F-B777-1668D1C89BFA}" srcOrd="2" destOrd="0" presId="urn:microsoft.com/office/officeart/2018/2/layout/IconLabelList"/>
    <dgm:cxn modelId="{03888D2B-A7D8-8448-8190-EA95B36A95C4}" type="presParOf" srcId="{2E474AED-989A-433F-B777-1668D1C89BFA}" destId="{3266F5F6-54D6-447D-835F-00AE7E74B95E}" srcOrd="0" destOrd="0" presId="urn:microsoft.com/office/officeart/2018/2/layout/IconLabelList"/>
    <dgm:cxn modelId="{2052EE81-0C4C-A24B-8074-53AC4AB0CF82}" type="presParOf" srcId="{2E474AED-989A-433F-B777-1668D1C89BFA}" destId="{0A4DDE85-8156-4831-9AB7-15FD4468746F}" srcOrd="1" destOrd="0" presId="urn:microsoft.com/office/officeart/2018/2/layout/IconLabelList"/>
    <dgm:cxn modelId="{7BDDF741-AAA2-704A-B88A-500ED152206A}" type="presParOf" srcId="{2E474AED-989A-433F-B777-1668D1C89BFA}" destId="{D47395A6-3F78-4D5B-9D44-24DA29D05964}" srcOrd="2" destOrd="0" presId="urn:microsoft.com/office/officeart/2018/2/layout/IconLabelList"/>
    <dgm:cxn modelId="{09863CC8-5BEA-384D-A729-1EA4ED0AA925}" type="presParOf" srcId="{23990111-5AF4-4B4C-AD11-88743F10E5B1}" destId="{B0D554A8-44C5-497B-AC14-6CF5417152EE}" srcOrd="3" destOrd="0" presId="urn:microsoft.com/office/officeart/2018/2/layout/IconLabelList"/>
    <dgm:cxn modelId="{BCC9C50E-C3DF-8848-BD79-847E4157F265}" type="presParOf" srcId="{23990111-5AF4-4B4C-AD11-88743F10E5B1}" destId="{554787C8-5E41-4732-AD1E-F89E5465FAE3}" srcOrd="4" destOrd="0" presId="urn:microsoft.com/office/officeart/2018/2/layout/IconLabelList"/>
    <dgm:cxn modelId="{90BDCCB2-539B-A144-A01B-29A362863563}" type="presParOf" srcId="{554787C8-5E41-4732-AD1E-F89E5465FAE3}" destId="{BFAD2B28-88E5-4458-840A-058B3451B8E2}" srcOrd="0" destOrd="0" presId="urn:microsoft.com/office/officeart/2018/2/layout/IconLabelList"/>
    <dgm:cxn modelId="{1CD079B2-BDB4-264D-9891-7CEFE4EFDF8A}" type="presParOf" srcId="{554787C8-5E41-4732-AD1E-F89E5465FAE3}" destId="{3C99454C-A608-4800-B127-D6F312375070}" srcOrd="1" destOrd="0" presId="urn:microsoft.com/office/officeart/2018/2/layout/IconLabelList"/>
    <dgm:cxn modelId="{ECA8FABE-80EF-1245-95BA-FB4B15D6DA91}" type="presParOf" srcId="{554787C8-5E41-4732-AD1E-F89E5465FAE3}" destId="{146A849F-ADC0-4CC2-BC2F-7DE13DF5BDE6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8D9007E-CBEA-8542-937D-8F9B266F7D1E}" type="doc">
      <dgm:prSet loTypeId="urn:microsoft.com/office/officeart/2005/8/layout/cycle8" loCatId="" qsTypeId="urn:microsoft.com/office/officeart/2005/8/quickstyle/simple4" qsCatId="simple" csTypeId="urn:microsoft.com/office/officeart/2005/8/colors/colorful2" csCatId="colorful" phldr="1"/>
      <dgm:spPr/>
    </dgm:pt>
    <dgm:pt modelId="{59D79974-A6E0-974F-8EF6-8B8194CC7FFF}">
      <dgm:prSet phldrT="[Text]" custT="1"/>
      <dgm:spPr/>
      <dgm:t>
        <a:bodyPr/>
        <a:lstStyle/>
        <a:p>
          <a:r>
            <a:rPr lang="en-US" sz="2800" dirty="0"/>
            <a:t>Admin</a:t>
          </a:r>
          <a:endParaRPr lang="en-US" sz="1800" dirty="0"/>
        </a:p>
      </dgm:t>
    </dgm:pt>
    <dgm:pt modelId="{AE5076C4-FCFD-2844-947D-5CA3F38663E7}" type="parTrans" cxnId="{AA84E0D1-0E11-8C43-9298-0A12D47A3A26}">
      <dgm:prSet/>
      <dgm:spPr/>
      <dgm:t>
        <a:bodyPr/>
        <a:lstStyle/>
        <a:p>
          <a:endParaRPr lang="en-US"/>
        </a:p>
      </dgm:t>
    </dgm:pt>
    <dgm:pt modelId="{CDB774BA-0249-C94D-8F2A-13F84A0C9ECF}" type="sibTrans" cxnId="{AA84E0D1-0E11-8C43-9298-0A12D47A3A26}">
      <dgm:prSet/>
      <dgm:spPr/>
      <dgm:t>
        <a:bodyPr/>
        <a:lstStyle/>
        <a:p>
          <a:endParaRPr lang="en-US"/>
        </a:p>
      </dgm:t>
    </dgm:pt>
    <dgm:pt modelId="{83AA8F00-A6BE-9244-8A02-C78E89E14D7F}">
      <dgm:prSet phldrT="[Text]" custT="1"/>
      <dgm:spPr/>
      <dgm:t>
        <a:bodyPr/>
        <a:lstStyle/>
        <a:p>
          <a:r>
            <a:rPr lang="en-US" sz="2400" dirty="0">
              <a:solidFill>
                <a:schemeClr val="tx1"/>
              </a:solidFill>
            </a:rPr>
            <a:t>Communication</a:t>
          </a:r>
          <a:endParaRPr lang="en-US" sz="2800" dirty="0">
            <a:solidFill>
              <a:schemeClr val="tx1"/>
            </a:solidFill>
          </a:endParaRPr>
        </a:p>
      </dgm:t>
    </dgm:pt>
    <dgm:pt modelId="{DEFD4B84-6853-024C-94BA-2F69259B93CE}" type="parTrans" cxnId="{63059C6F-4F52-BB48-9F63-33CB7D04016D}">
      <dgm:prSet/>
      <dgm:spPr/>
      <dgm:t>
        <a:bodyPr/>
        <a:lstStyle/>
        <a:p>
          <a:endParaRPr lang="en-US"/>
        </a:p>
      </dgm:t>
    </dgm:pt>
    <dgm:pt modelId="{6574CAFB-10EC-234B-9434-299A2DC48477}" type="sibTrans" cxnId="{63059C6F-4F52-BB48-9F63-33CB7D04016D}">
      <dgm:prSet/>
      <dgm:spPr/>
      <dgm:t>
        <a:bodyPr/>
        <a:lstStyle/>
        <a:p>
          <a:endParaRPr lang="en-US"/>
        </a:p>
      </dgm:t>
    </dgm:pt>
    <dgm:pt modelId="{1BE692B8-ED90-5649-94ED-86F5FED0E85A}">
      <dgm:prSet phldrT="[Text]" custT="1"/>
      <dgm:spPr/>
      <dgm:t>
        <a:bodyPr/>
        <a:lstStyle/>
        <a:p>
          <a:r>
            <a:rPr lang="en-US" sz="2800" dirty="0">
              <a:solidFill>
                <a:schemeClr val="tx1"/>
              </a:solidFill>
            </a:rPr>
            <a:t>Finances</a:t>
          </a:r>
          <a:endParaRPr lang="en-US" sz="2000" dirty="0">
            <a:solidFill>
              <a:schemeClr val="tx1"/>
            </a:solidFill>
          </a:endParaRPr>
        </a:p>
      </dgm:t>
    </dgm:pt>
    <dgm:pt modelId="{522E12D5-FE15-874B-8C6C-859BE2D39B68}" type="parTrans" cxnId="{CF5FA3FA-3700-A14B-8AB4-5F154946C7E4}">
      <dgm:prSet/>
      <dgm:spPr/>
      <dgm:t>
        <a:bodyPr/>
        <a:lstStyle/>
        <a:p>
          <a:endParaRPr lang="en-US"/>
        </a:p>
      </dgm:t>
    </dgm:pt>
    <dgm:pt modelId="{B7592138-19CE-EB47-AB5A-0FEB8438F0A0}" type="sibTrans" cxnId="{CF5FA3FA-3700-A14B-8AB4-5F154946C7E4}">
      <dgm:prSet/>
      <dgm:spPr/>
      <dgm:t>
        <a:bodyPr/>
        <a:lstStyle/>
        <a:p>
          <a:endParaRPr lang="en-US"/>
        </a:p>
      </dgm:t>
    </dgm:pt>
    <dgm:pt modelId="{A1726362-818D-534B-92F1-46A2C1E66D74}" type="pres">
      <dgm:prSet presAssocID="{C8D9007E-CBEA-8542-937D-8F9B266F7D1E}" presName="compositeShape" presStyleCnt="0">
        <dgm:presLayoutVars>
          <dgm:chMax val="7"/>
          <dgm:dir/>
          <dgm:resizeHandles val="exact"/>
        </dgm:presLayoutVars>
      </dgm:prSet>
      <dgm:spPr/>
    </dgm:pt>
    <dgm:pt modelId="{842C7FCF-CF13-3A4C-B006-9ACBA5B67115}" type="pres">
      <dgm:prSet presAssocID="{C8D9007E-CBEA-8542-937D-8F9B266F7D1E}" presName="wedge1" presStyleLbl="node1" presStyleIdx="0" presStyleCnt="3"/>
      <dgm:spPr/>
    </dgm:pt>
    <dgm:pt modelId="{83556B59-7AFC-CC4F-8FC4-86A5D801AB43}" type="pres">
      <dgm:prSet presAssocID="{C8D9007E-CBEA-8542-937D-8F9B266F7D1E}" presName="dummy1a" presStyleCnt="0"/>
      <dgm:spPr/>
    </dgm:pt>
    <dgm:pt modelId="{82A69784-D00D-2C49-B9B5-9DD0D262C90C}" type="pres">
      <dgm:prSet presAssocID="{C8D9007E-CBEA-8542-937D-8F9B266F7D1E}" presName="dummy1b" presStyleCnt="0"/>
      <dgm:spPr/>
    </dgm:pt>
    <dgm:pt modelId="{73CACCDA-7C51-5840-B883-4688C385712D}" type="pres">
      <dgm:prSet presAssocID="{C8D9007E-CBEA-8542-937D-8F9B266F7D1E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4B47DC92-FC10-384E-9B65-E7C2542F62CB}" type="pres">
      <dgm:prSet presAssocID="{C8D9007E-CBEA-8542-937D-8F9B266F7D1E}" presName="wedge2" presStyleLbl="node1" presStyleIdx="1" presStyleCnt="3"/>
      <dgm:spPr/>
    </dgm:pt>
    <dgm:pt modelId="{075757A5-141A-6E4C-9485-003AA2321860}" type="pres">
      <dgm:prSet presAssocID="{C8D9007E-CBEA-8542-937D-8F9B266F7D1E}" presName="dummy2a" presStyleCnt="0"/>
      <dgm:spPr/>
    </dgm:pt>
    <dgm:pt modelId="{02F9A8BD-536D-0F47-B1BD-8380489C8875}" type="pres">
      <dgm:prSet presAssocID="{C8D9007E-CBEA-8542-937D-8F9B266F7D1E}" presName="dummy2b" presStyleCnt="0"/>
      <dgm:spPr/>
    </dgm:pt>
    <dgm:pt modelId="{733E7780-29E8-6941-8019-8F84F423F378}" type="pres">
      <dgm:prSet presAssocID="{C8D9007E-CBEA-8542-937D-8F9B266F7D1E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A9E30722-6E35-5444-91C8-7A39F56F5FE1}" type="pres">
      <dgm:prSet presAssocID="{C8D9007E-CBEA-8542-937D-8F9B266F7D1E}" presName="wedge3" presStyleLbl="node1" presStyleIdx="2" presStyleCnt="3"/>
      <dgm:spPr/>
    </dgm:pt>
    <dgm:pt modelId="{C6C1DB3C-5146-2040-8742-436D5B81CDDB}" type="pres">
      <dgm:prSet presAssocID="{C8D9007E-CBEA-8542-937D-8F9B266F7D1E}" presName="dummy3a" presStyleCnt="0"/>
      <dgm:spPr/>
    </dgm:pt>
    <dgm:pt modelId="{A222C4C4-7C1E-6D44-ADA6-C7AB3FA8F1F5}" type="pres">
      <dgm:prSet presAssocID="{C8D9007E-CBEA-8542-937D-8F9B266F7D1E}" presName="dummy3b" presStyleCnt="0"/>
      <dgm:spPr/>
    </dgm:pt>
    <dgm:pt modelId="{21BFD44D-96E8-C545-A6E9-A2ED3A7A3AE4}" type="pres">
      <dgm:prSet presAssocID="{C8D9007E-CBEA-8542-937D-8F9B266F7D1E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3EA9D14B-9AC0-A34D-BF8B-EB2DF94133F6}" type="pres">
      <dgm:prSet presAssocID="{CDB774BA-0249-C94D-8F2A-13F84A0C9ECF}" presName="arrowWedge1" presStyleLbl="fgSibTrans2D1" presStyleIdx="0" presStyleCnt="3"/>
      <dgm:spPr/>
    </dgm:pt>
    <dgm:pt modelId="{87205D4B-C448-CD45-AECB-7F6B51C124A5}" type="pres">
      <dgm:prSet presAssocID="{6574CAFB-10EC-234B-9434-299A2DC48477}" presName="arrowWedge2" presStyleLbl="fgSibTrans2D1" presStyleIdx="1" presStyleCnt="3"/>
      <dgm:spPr/>
    </dgm:pt>
    <dgm:pt modelId="{94E14E32-55D3-3C4D-8A4F-D04528E3E594}" type="pres">
      <dgm:prSet presAssocID="{B7592138-19CE-EB47-AB5A-0FEB8438F0A0}" presName="arrowWedge3" presStyleLbl="fgSibTrans2D1" presStyleIdx="2" presStyleCnt="3"/>
      <dgm:spPr/>
    </dgm:pt>
  </dgm:ptLst>
  <dgm:cxnLst>
    <dgm:cxn modelId="{7B994C5E-FFDB-F849-8FCD-CFE6A7EEFA0E}" type="presOf" srcId="{C8D9007E-CBEA-8542-937D-8F9B266F7D1E}" destId="{A1726362-818D-534B-92F1-46A2C1E66D74}" srcOrd="0" destOrd="0" presId="urn:microsoft.com/office/officeart/2005/8/layout/cycle8"/>
    <dgm:cxn modelId="{856DEA46-FFF6-5D46-BDF5-7BF0B16ED70F}" type="presOf" srcId="{1BE692B8-ED90-5649-94ED-86F5FED0E85A}" destId="{21BFD44D-96E8-C545-A6E9-A2ED3A7A3AE4}" srcOrd="1" destOrd="0" presId="urn:microsoft.com/office/officeart/2005/8/layout/cycle8"/>
    <dgm:cxn modelId="{7877A268-10B0-7842-B62F-DA11B43663EC}" type="presOf" srcId="{1BE692B8-ED90-5649-94ED-86F5FED0E85A}" destId="{A9E30722-6E35-5444-91C8-7A39F56F5FE1}" srcOrd="0" destOrd="0" presId="urn:microsoft.com/office/officeart/2005/8/layout/cycle8"/>
    <dgm:cxn modelId="{3658EE48-72DE-9E46-96EF-62DED24931AE}" type="presOf" srcId="{83AA8F00-A6BE-9244-8A02-C78E89E14D7F}" destId="{4B47DC92-FC10-384E-9B65-E7C2542F62CB}" srcOrd="0" destOrd="0" presId="urn:microsoft.com/office/officeart/2005/8/layout/cycle8"/>
    <dgm:cxn modelId="{63059C6F-4F52-BB48-9F63-33CB7D04016D}" srcId="{C8D9007E-CBEA-8542-937D-8F9B266F7D1E}" destId="{83AA8F00-A6BE-9244-8A02-C78E89E14D7F}" srcOrd="1" destOrd="0" parTransId="{DEFD4B84-6853-024C-94BA-2F69259B93CE}" sibTransId="{6574CAFB-10EC-234B-9434-299A2DC48477}"/>
    <dgm:cxn modelId="{993E8379-73E4-F84A-AFF3-89C2FFBD53F1}" type="presOf" srcId="{59D79974-A6E0-974F-8EF6-8B8194CC7FFF}" destId="{73CACCDA-7C51-5840-B883-4688C385712D}" srcOrd="1" destOrd="0" presId="urn:microsoft.com/office/officeart/2005/8/layout/cycle8"/>
    <dgm:cxn modelId="{1D8A0496-2356-C641-A97B-8D3F894E8CCB}" type="presOf" srcId="{59D79974-A6E0-974F-8EF6-8B8194CC7FFF}" destId="{842C7FCF-CF13-3A4C-B006-9ACBA5B67115}" srcOrd="0" destOrd="0" presId="urn:microsoft.com/office/officeart/2005/8/layout/cycle8"/>
    <dgm:cxn modelId="{2616F0BA-E40F-9747-A7AA-E456BA47B491}" type="presOf" srcId="{83AA8F00-A6BE-9244-8A02-C78E89E14D7F}" destId="{733E7780-29E8-6941-8019-8F84F423F378}" srcOrd="1" destOrd="0" presId="urn:microsoft.com/office/officeart/2005/8/layout/cycle8"/>
    <dgm:cxn modelId="{AA84E0D1-0E11-8C43-9298-0A12D47A3A26}" srcId="{C8D9007E-CBEA-8542-937D-8F9B266F7D1E}" destId="{59D79974-A6E0-974F-8EF6-8B8194CC7FFF}" srcOrd="0" destOrd="0" parTransId="{AE5076C4-FCFD-2844-947D-5CA3F38663E7}" sibTransId="{CDB774BA-0249-C94D-8F2A-13F84A0C9ECF}"/>
    <dgm:cxn modelId="{CF5FA3FA-3700-A14B-8AB4-5F154946C7E4}" srcId="{C8D9007E-CBEA-8542-937D-8F9B266F7D1E}" destId="{1BE692B8-ED90-5649-94ED-86F5FED0E85A}" srcOrd="2" destOrd="0" parTransId="{522E12D5-FE15-874B-8C6C-859BE2D39B68}" sibTransId="{B7592138-19CE-EB47-AB5A-0FEB8438F0A0}"/>
    <dgm:cxn modelId="{986180B7-07B6-9642-9259-F95EECE4FAD7}" type="presParOf" srcId="{A1726362-818D-534B-92F1-46A2C1E66D74}" destId="{842C7FCF-CF13-3A4C-B006-9ACBA5B67115}" srcOrd="0" destOrd="0" presId="urn:microsoft.com/office/officeart/2005/8/layout/cycle8"/>
    <dgm:cxn modelId="{FD338BFF-0E69-F44E-A3AD-A9DB649116A9}" type="presParOf" srcId="{A1726362-818D-534B-92F1-46A2C1E66D74}" destId="{83556B59-7AFC-CC4F-8FC4-86A5D801AB43}" srcOrd="1" destOrd="0" presId="urn:microsoft.com/office/officeart/2005/8/layout/cycle8"/>
    <dgm:cxn modelId="{4EDE104A-699C-3E4C-A302-3DB1764AD33B}" type="presParOf" srcId="{A1726362-818D-534B-92F1-46A2C1E66D74}" destId="{82A69784-D00D-2C49-B9B5-9DD0D262C90C}" srcOrd="2" destOrd="0" presId="urn:microsoft.com/office/officeart/2005/8/layout/cycle8"/>
    <dgm:cxn modelId="{252F44AE-6CFC-DD4D-B866-B5044C2F6607}" type="presParOf" srcId="{A1726362-818D-534B-92F1-46A2C1E66D74}" destId="{73CACCDA-7C51-5840-B883-4688C385712D}" srcOrd="3" destOrd="0" presId="urn:microsoft.com/office/officeart/2005/8/layout/cycle8"/>
    <dgm:cxn modelId="{F0ADA133-D076-084D-BCB5-062A3A1F327E}" type="presParOf" srcId="{A1726362-818D-534B-92F1-46A2C1E66D74}" destId="{4B47DC92-FC10-384E-9B65-E7C2542F62CB}" srcOrd="4" destOrd="0" presId="urn:microsoft.com/office/officeart/2005/8/layout/cycle8"/>
    <dgm:cxn modelId="{0CC8CF16-F9D0-8F49-BDCE-374C6310079F}" type="presParOf" srcId="{A1726362-818D-534B-92F1-46A2C1E66D74}" destId="{075757A5-141A-6E4C-9485-003AA2321860}" srcOrd="5" destOrd="0" presId="urn:microsoft.com/office/officeart/2005/8/layout/cycle8"/>
    <dgm:cxn modelId="{05FD0328-C387-A34C-82C0-56F6E93E5AFB}" type="presParOf" srcId="{A1726362-818D-534B-92F1-46A2C1E66D74}" destId="{02F9A8BD-536D-0F47-B1BD-8380489C8875}" srcOrd="6" destOrd="0" presId="urn:microsoft.com/office/officeart/2005/8/layout/cycle8"/>
    <dgm:cxn modelId="{D835D073-31F1-E545-86BB-F9E3B91ED262}" type="presParOf" srcId="{A1726362-818D-534B-92F1-46A2C1E66D74}" destId="{733E7780-29E8-6941-8019-8F84F423F378}" srcOrd="7" destOrd="0" presId="urn:microsoft.com/office/officeart/2005/8/layout/cycle8"/>
    <dgm:cxn modelId="{5E9CF4F4-8A1E-2C4F-9EF6-14A4A147494B}" type="presParOf" srcId="{A1726362-818D-534B-92F1-46A2C1E66D74}" destId="{A9E30722-6E35-5444-91C8-7A39F56F5FE1}" srcOrd="8" destOrd="0" presId="urn:microsoft.com/office/officeart/2005/8/layout/cycle8"/>
    <dgm:cxn modelId="{BEA9E9D8-41E2-5140-8742-7A7F57BEE02C}" type="presParOf" srcId="{A1726362-818D-534B-92F1-46A2C1E66D74}" destId="{C6C1DB3C-5146-2040-8742-436D5B81CDDB}" srcOrd="9" destOrd="0" presId="urn:microsoft.com/office/officeart/2005/8/layout/cycle8"/>
    <dgm:cxn modelId="{3A763198-3D5B-8F47-B0B6-3B23B6F33348}" type="presParOf" srcId="{A1726362-818D-534B-92F1-46A2C1E66D74}" destId="{A222C4C4-7C1E-6D44-ADA6-C7AB3FA8F1F5}" srcOrd="10" destOrd="0" presId="urn:microsoft.com/office/officeart/2005/8/layout/cycle8"/>
    <dgm:cxn modelId="{D0EDB985-37DB-6F4C-9865-F70791983253}" type="presParOf" srcId="{A1726362-818D-534B-92F1-46A2C1E66D74}" destId="{21BFD44D-96E8-C545-A6E9-A2ED3A7A3AE4}" srcOrd="11" destOrd="0" presId="urn:microsoft.com/office/officeart/2005/8/layout/cycle8"/>
    <dgm:cxn modelId="{C168794E-C4D4-3F4F-A78A-6C8A7242C846}" type="presParOf" srcId="{A1726362-818D-534B-92F1-46A2C1E66D74}" destId="{3EA9D14B-9AC0-A34D-BF8B-EB2DF94133F6}" srcOrd="12" destOrd="0" presId="urn:microsoft.com/office/officeart/2005/8/layout/cycle8"/>
    <dgm:cxn modelId="{4D8F5E78-C671-934D-BA70-843209E16A5D}" type="presParOf" srcId="{A1726362-818D-534B-92F1-46A2C1E66D74}" destId="{87205D4B-C448-CD45-AECB-7F6B51C124A5}" srcOrd="13" destOrd="0" presId="urn:microsoft.com/office/officeart/2005/8/layout/cycle8"/>
    <dgm:cxn modelId="{8F28CAD4-7DD3-FC49-A77E-A1A135216F9E}" type="presParOf" srcId="{A1726362-818D-534B-92F1-46A2C1E66D74}" destId="{94E14E32-55D3-3C4D-8A4F-D04528E3E594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E481B69-C869-480E-BC35-C4A7C5C65CB2}" type="doc">
      <dgm:prSet loTypeId="urn:microsoft.com/office/officeart/2018/2/layout/IconLabelList" loCatId="icon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FAE85E4-A155-4699-B0BC-547A9AC5E2D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Administration</a:t>
          </a:r>
        </a:p>
      </dgm:t>
    </dgm:pt>
    <dgm:pt modelId="{D36E8AA2-2072-487E-86BD-312E50177B87}" type="parTrans" cxnId="{17EDA74F-A6F3-4C7F-BD99-1B0CDEC17FD4}">
      <dgm:prSet/>
      <dgm:spPr/>
      <dgm:t>
        <a:bodyPr/>
        <a:lstStyle/>
        <a:p>
          <a:endParaRPr lang="en-US"/>
        </a:p>
      </dgm:t>
    </dgm:pt>
    <dgm:pt modelId="{BBA8D20E-C098-4AF5-9D09-5AFEB980920D}" type="sibTrans" cxnId="{17EDA74F-A6F3-4C7F-BD99-1B0CDEC17FD4}">
      <dgm:prSet/>
      <dgm:spPr/>
      <dgm:t>
        <a:bodyPr/>
        <a:lstStyle/>
        <a:p>
          <a:endParaRPr lang="en-US"/>
        </a:p>
      </dgm:t>
    </dgm:pt>
    <dgm:pt modelId="{7370639C-B727-4BAB-8615-03E322CA653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Communications</a:t>
          </a:r>
        </a:p>
      </dgm:t>
    </dgm:pt>
    <dgm:pt modelId="{30994B19-715E-40E5-9678-AAA9A0BBA461}" type="parTrans" cxnId="{23E69CA1-766E-40A3-B9F3-350752DCAA40}">
      <dgm:prSet/>
      <dgm:spPr/>
      <dgm:t>
        <a:bodyPr/>
        <a:lstStyle/>
        <a:p>
          <a:endParaRPr lang="en-US"/>
        </a:p>
      </dgm:t>
    </dgm:pt>
    <dgm:pt modelId="{BBF07394-F295-4454-8DC1-C2C64A89CA26}" type="sibTrans" cxnId="{23E69CA1-766E-40A3-B9F3-350752DCAA40}">
      <dgm:prSet/>
      <dgm:spPr/>
      <dgm:t>
        <a:bodyPr/>
        <a:lstStyle/>
        <a:p>
          <a:endParaRPr lang="en-US"/>
        </a:p>
      </dgm:t>
    </dgm:pt>
    <dgm:pt modelId="{ADE10449-75B2-4CC1-A3B5-B661C341996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Finance</a:t>
          </a:r>
        </a:p>
      </dgm:t>
    </dgm:pt>
    <dgm:pt modelId="{F7E6863B-F9F4-441F-BDD7-99C0ACF390F2}" type="parTrans" cxnId="{EF5F4890-58F8-4CED-A9B0-74591D5BA715}">
      <dgm:prSet/>
      <dgm:spPr/>
      <dgm:t>
        <a:bodyPr/>
        <a:lstStyle/>
        <a:p>
          <a:endParaRPr lang="en-US"/>
        </a:p>
      </dgm:t>
    </dgm:pt>
    <dgm:pt modelId="{3635EEC9-FF7E-4C2E-B579-C93835638064}" type="sibTrans" cxnId="{EF5F4890-58F8-4CED-A9B0-74591D5BA715}">
      <dgm:prSet/>
      <dgm:spPr/>
      <dgm:t>
        <a:bodyPr/>
        <a:lstStyle/>
        <a:p>
          <a:endParaRPr lang="en-US"/>
        </a:p>
      </dgm:t>
    </dgm:pt>
    <dgm:pt modelId="{C94A2760-409D-455E-B78A-A100118F8203}" type="pres">
      <dgm:prSet presAssocID="{FE481B69-C869-480E-BC35-C4A7C5C65CB2}" presName="root" presStyleCnt="0">
        <dgm:presLayoutVars>
          <dgm:dir/>
          <dgm:resizeHandles val="exact"/>
        </dgm:presLayoutVars>
      </dgm:prSet>
      <dgm:spPr/>
    </dgm:pt>
    <dgm:pt modelId="{AB5DDA9C-6759-481C-8284-998098DB93B5}" type="pres">
      <dgm:prSet presAssocID="{1FAE85E4-A155-4699-B0BC-547A9AC5E2D9}" presName="compNode" presStyleCnt="0"/>
      <dgm:spPr/>
    </dgm:pt>
    <dgm:pt modelId="{66391802-C675-4B55-A9B5-9C2BB48DFBF2}" type="pres">
      <dgm:prSet presAssocID="{1FAE85E4-A155-4699-B0BC-547A9AC5E2D9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ierarchy"/>
        </a:ext>
      </dgm:extLst>
    </dgm:pt>
    <dgm:pt modelId="{0A93E46E-8625-474D-AD17-CB0551A53690}" type="pres">
      <dgm:prSet presAssocID="{1FAE85E4-A155-4699-B0BC-547A9AC5E2D9}" presName="spaceRect" presStyleCnt="0"/>
      <dgm:spPr/>
    </dgm:pt>
    <dgm:pt modelId="{2F56B6B8-56D5-408D-8EA9-2E6B74C9CEEE}" type="pres">
      <dgm:prSet presAssocID="{1FAE85E4-A155-4699-B0BC-547A9AC5E2D9}" presName="textRect" presStyleLbl="revTx" presStyleIdx="0" presStyleCnt="3">
        <dgm:presLayoutVars>
          <dgm:chMax val="1"/>
          <dgm:chPref val="1"/>
        </dgm:presLayoutVars>
      </dgm:prSet>
      <dgm:spPr/>
    </dgm:pt>
    <dgm:pt modelId="{5435392A-8EAA-4E54-9139-B9550D00EC76}" type="pres">
      <dgm:prSet presAssocID="{BBA8D20E-C098-4AF5-9D09-5AFEB980920D}" presName="sibTrans" presStyleCnt="0"/>
      <dgm:spPr/>
    </dgm:pt>
    <dgm:pt modelId="{3E6D5386-37E9-496F-81F6-AF66F59DCF7B}" type="pres">
      <dgm:prSet presAssocID="{7370639C-B727-4BAB-8615-03E322CA6530}" presName="compNode" presStyleCnt="0"/>
      <dgm:spPr/>
    </dgm:pt>
    <dgm:pt modelId="{55672D6C-C1D5-4B8F-B196-483977AA3D2E}" type="pres">
      <dgm:prSet presAssocID="{7370639C-B727-4BAB-8615-03E322CA653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1C277225-4490-48D2-9352-C820CF1E9BF1}" type="pres">
      <dgm:prSet presAssocID="{7370639C-B727-4BAB-8615-03E322CA6530}" presName="spaceRect" presStyleCnt="0"/>
      <dgm:spPr/>
    </dgm:pt>
    <dgm:pt modelId="{1A6A6BAB-DF69-4EB1-8CF9-CE6FD28B567A}" type="pres">
      <dgm:prSet presAssocID="{7370639C-B727-4BAB-8615-03E322CA6530}" presName="textRect" presStyleLbl="revTx" presStyleIdx="1" presStyleCnt="3">
        <dgm:presLayoutVars>
          <dgm:chMax val="1"/>
          <dgm:chPref val="1"/>
        </dgm:presLayoutVars>
      </dgm:prSet>
      <dgm:spPr/>
    </dgm:pt>
    <dgm:pt modelId="{B75837A2-D4A8-4136-9BD0-6C9032C7207B}" type="pres">
      <dgm:prSet presAssocID="{BBF07394-F295-4454-8DC1-C2C64A89CA26}" presName="sibTrans" presStyleCnt="0"/>
      <dgm:spPr/>
    </dgm:pt>
    <dgm:pt modelId="{E3E809EE-C4BF-4019-9988-8D631DD5BA8E}" type="pres">
      <dgm:prSet presAssocID="{ADE10449-75B2-4CC1-A3B5-B661C341996C}" presName="compNode" presStyleCnt="0"/>
      <dgm:spPr/>
    </dgm:pt>
    <dgm:pt modelId="{415CE982-0BEC-4078-80EA-5C1EA3E79DC4}" type="pres">
      <dgm:prSet presAssocID="{ADE10449-75B2-4CC1-A3B5-B661C341996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ins"/>
        </a:ext>
      </dgm:extLst>
    </dgm:pt>
    <dgm:pt modelId="{80BA2EC1-4702-4B0B-B62F-CB4E625ACA83}" type="pres">
      <dgm:prSet presAssocID="{ADE10449-75B2-4CC1-A3B5-B661C341996C}" presName="spaceRect" presStyleCnt="0"/>
      <dgm:spPr/>
    </dgm:pt>
    <dgm:pt modelId="{8A892207-E39F-4AFE-BD7D-8FFACF7EB832}" type="pres">
      <dgm:prSet presAssocID="{ADE10449-75B2-4CC1-A3B5-B661C341996C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B2FD7013-1058-4BCB-A342-CA009B765FEE}" type="presOf" srcId="{1FAE85E4-A155-4699-B0BC-547A9AC5E2D9}" destId="{2F56B6B8-56D5-408D-8EA9-2E6B74C9CEEE}" srcOrd="0" destOrd="0" presId="urn:microsoft.com/office/officeart/2018/2/layout/IconLabelList"/>
    <dgm:cxn modelId="{CCE6DF14-5865-47FA-8649-5DDF61B3F3C8}" type="presOf" srcId="{7370639C-B727-4BAB-8615-03E322CA6530}" destId="{1A6A6BAB-DF69-4EB1-8CF9-CE6FD28B567A}" srcOrd="0" destOrd="0" presId="urn:microsoft.com/office/officeart/2018/2/layout/IconLabelList"/>
    <dgm:cxn modelId="{14B6E54C-30A2-4FAC-A58F-295AD2CD8155}" type="presOf" srcId="{FE481B69-C869-480E-BC35-C4A7C5C65CB2}" destId="{C94A2760-409D-455E-B78A-A100118F8203}" srcOrd="0" destOrd="0" presId="urn:microsoft.com/office/officeart/2018/2/layout/IconLabelList"/>
    <dgm:cxn modelId="{17EDA74F-A6F3-4C7F-BD99-1B0CDEC17FD4}" srcId="{FE481B69-C869-480E-BC35-C4A7C5C65CB2}" destId="{1FAE85E4-A155-4699-B0BC-547A9AC5E2D9}" srcOrd="0" destOrd="0" parTransId="{D36E8AA2-2072-487E-86BD-312E50177B87}" sibTransId="{BBA8D20E-C098-4AF5-9D09-5AFEB980920D}"/>
    <dgm:cxn modelId="{6D48857A-A8F7-41EA-9505-58948E1C4465}" type="presOf" srcId="{ADE10449-75B2-4CC1-A3B5-B661C341996C}" destId="{8A892207-E39F-4AFE-BD7D-8FFACF7EB832}" srcOrd="0" destOrd="0" presId="urn:microsoft.com/office/officeart/2018/2/layout/IconLabelList"/>
    <dgm:cxn modelId="{EF5F4890-58F8-4CED-A9B0-74591D5BA715}" srcId="{FE481B69-C869-480E-BC35-C4A7C5C65CB2}" destId="{ADE10449-75B2-4CC1-A3B5-B661C341996C}" srcOrd="2" destOrd="0" parTransId="{F7E6863B-F9F4-441F-BDD7-99C0ACF390F2}" sibTransId="{3635EEC9-FF7E-4C2E-B579-C93835638064}"/>
    <dgm:cxn modelId="{23E69CA1-766E-40A3-B9F3-350752DCAA40}" srcId="{FE481B69-C869-480E-BC35-C4A7C5C65CB2}" destId="{7370639C-B727-4BAB-8615-03E322CA6530}" srcOrd="1" destOrd="0" parTransId="{30994B19-715E-40E5-9678-AAA9A0BBA461}" sibTransId="{BBF07394-F295-4454-8DC1-C2C64A89CA26}"/>
    <dgm:cxn modelId="{1BCD2D7E-F512-4F3A-A602-6F7AF3FB9B85}" type="presParOf" srcId="{C94A2760-409D-455E-B78A-A100118F8203}" destId="{AB5DDA9C-6759-481C-8284-998098DB93B5}" srcOrd="0" destOrd="0" presId="urn:microsoft.com/office/officeart/2018/2/layout/IconLabelList"/>
    <dgm:cxn modelId="{52B5E3AD-5910-4DA0-B86B-6887EAFE20FC}" type="presParOf" srcId="{AB5DDA9C-6759-481C-8284-998098DB93B5}" destId="{66391802-C675-4B55-A9B5-9C2BB48DFBF2}" srcOrd="0" destOrd="0" presId="urn:microsoft.com/office/officeart/2018/2/layout/IconLabelList"/>
    <dgm:cxn modelId="{E9DE5028-E34E-470D-8EB5-4B55B9271E88}" type="presParOf" srcId="{AB5DDA9C-6759-481C-8284-998098DB93B5}" destId="{0A93E46E-8625-474D-AD17-CB0551A53690}" srcOrd="1" destOrd="0" presId="urn:microsoft.com/office/officeart/2018/2/layout/IconLabelList"/>
    <dgm:cxn modelId="{E3011F71-E292-42CF-90D9-7856BB840E98}" type="presParOf" srcId="{AB5DDA9C-6759-481C-8284-998098DB93B5}" destId="{2F56B6B8-56D5-408D-8EA9-2E6B74C9CEEE}" srcOrd="2" destOrd="0" presId="urn:microsoft.com/office/officeart/2018/2/layout/IconLabelList"/>
    <dgm:cxn modelId="{A8279F05-F127-4F9A-9BC1-4B37B428D5E8}" type="presParOf" srcId="{C94A2760-409D-455E-B78A-A100118F8203}" destId="{5435392A-8EAA-4E54-9139-B9550D00EC76}" srcOrd="1" destOrd="0" presId="urn:microsoft.com/office/officeart/2018/2/layout/IconLabelList"/>
    <dgm:cxn modelId="{9F2D3FEA-5C46-44C8-AE75-B39D3162F8F7}" type="presParOf" srcId="{C94A2760-409D-455E-B78A-A100118F8203}" destId="{3E6D5386-37E9-496F-81F6-AF66F59DCF7B}" srcOrd="2" destOrd="0" presId="urn:microsoft.com/office/officeart/2018/2/layout/IconLabelList"/>
    <dgm:cxn modelId="{827397DD-EBD9-42E2-BC0D-031F9D97887D}" type="presParOf" srcId="{3E6D5386-37E9-496F-81F6-AF66F59DCF7B}" destId="{55672D6C-C1D5-4B8F-B196-483977AA3D2E}" srcOrd="0" destOrd="0" presId="urn:microsoft.com/office/officeart/2018/2/layout/IconLabelList"/>
    <dgm:cxn modelId="{B07F18BB-4CA4-4045-9EED-73CDAEFD95F5}" type="presParOf" srcId="{3E6D5386-37E9-496F-81F6-AF66F59DCF7B}" destId="{1C277225-4490-48D2-9352-C820CF1E9BF1}" srcOrd="1" destOrd="0" presId="urn:microsoft.com/office/officeart/2018/2/layout/IconLabelList"/>
    <dgm:cxn modelId="{E12CC558-486D-40CE-80C7-20A2A52AFF93}" type="presParOf" srcId="{3E6D5386-37E9-496F-81F6-AF66F59DCF7B}" destId="{1A6A6BAB-DF69-4EB1-8CF9-CE6FD28B567A}" srcOrd="2" destOrd="0" presId="urn:microsoft.com/office/officeart/2018/2/layout/IconLabelList"/>
    <dgm:cxn modelId="{707AC407-24E1-4AFA-BEBB-E447C5ADF4E0}" type="presParOf" srcId="{C94A2760-409D-455E-B78A-A100118F8203}" destId="{B75837A2-D4A8-4136-9BD0-6C9032C7207B}" srcOrd="3" destOrd="0" presId="urn:microsoft.com/office/officeart/2018/2/layout/IconLabelList"/>
    <dgm:cxn modelId="{829CD1C4-3F3D-4CAF-9061-36F63B87B5D6}" type="presParOf" srcId="{C94A2760-409D-455E-B78A-A100118F8203}" destId="{E3E809EE-C4BF-4019-9988-8D631DD5BA8E}" srcOrd="4" destOrd="0" presId="urn:microsoft.com/office/officeart/2018/2/layout/IconLabelList"/>
    <dgm:cxn modelId="{F8C9556F-A5AD-4E20-ACCE-1546E3BF30D5}" type="presParOf" srcId="{E3E809EE-C4BF-4019-9988-8D631DD5BA8E}" destId="{415CE982-0BEC-4078-80EA-5C1EA3E79DC4}" srcOrd="0" destOrd="0" presId="urn:microsoft.com/office/officeart/2018/2/layout/IconLabelList"/>
    <dgm:cxn modelId="{90F44336-8A68-4BF6-BA0D-D7A9118FEA78}" type="presParOf" srcId="{E3E809EE-C4BF-4019-9988-8D631DD5BA8E}" destId="{80BA2EC1-4702-4B0B-B62F-CB4E625ACA83}" srcOrd="1" destOrd="0" presId="urn:microsoft.com/office/officeart/2018/2/layout/IconLabelList"/>
    <dgm:cxn modelId="{6113815C-5CE5-4F04-9068-EF047413B270}" type="presParOf" srcId="{E3E809EE-C4BF-4019-9988-8D631DD5BA8E}" destId="{8A892207-E39F-4AFE-BD7D-8FFACF7EB832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8D9007E-CBEA-8542-937D-8F9B266F7D1E}" type="doc">
      <dgm:prSet loTypeId="urn:microsoft.com/office/officeart/2005/8/layout/cycle8" loCatId="" qsTypeId="urn:microsoft.com/office/officeart/2005/8/quickstyle/simple4" qsCatId="simple" csTypeId="urn:microsoft.com/office/officeart/2005/8/colors/colorful2" csCatId="colorful" phldr="1"/>
      <dgm:spPr/>
    </dgm:pt>
    <dgm:pt modelId="{59D79974-A6E0-974F-8EF6-8B8194CC7FFF}">
      <dgm:prSet phldrT="[Text]" custT="1"/>
      <dgm:spPr/>
      <dgm:t>
        <a:bodyPr/>
        <a:lstStyle/>
        <a:p>
          <a:endParaRPr lang="en-US" sz="2200" dirty="0"/>
        </a:p>
      </dgm:t>
    </dgm:pt>
    <dgm:pt modelId="{AE5076C4-FCFD-2844-947D-5CA3F38663E7}" type="parTrans" cxnId="{AA84E0D1-0E11-8C43-9298-0A12D47A3A26}">
      <dgm:prSet/>
      <dgm:spPr/>
      <dgm:t>
        <a:bodyPr/>
        <a:lstStyle/>
        <a:p>
          <a:endParaRPr lang="en-US"/>
        </a:p>
      </dgm:t>
    </dgm:pt>
    <dgm:pt modelId="{CDB774BA-0249-C94D-8F2A-13F84A0C9ECF}" type="sibTrans" cxnId="{AA84E0D1-0E11-8C43-9298-0A12D47A3A26}">
      <dgm:prSet/>
      <dgm:spPr/>
      <dgm:t>
        <a:bodyPr/>
        <a:lstStyle/>
        <a:p>
          <a:endParaRPr lang="en-US"/>
        </a:p>
      </dgm:t>
    </dgm:pt>
    <dgm:pt modelId="{83AA8F00-A6BE-9244-8A02-C78E89E14D7F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endParaRPr lang="en-US" sz="3000" dirty="0"/>
        </a:p>
      </dgm:t>
    </dgm:pt>
    <dgm:pt modelId="{DEFD4B84-6853-024C-94BA-2F69259B93CE}" type="parTrans" cxnId="{63059C6F-4F52-BB48-9F63-33CB7D04016D}">
      <dgm:prSet/>
      <dgm:spPr/>
      <dgm:t>
        <a:bodyPr/>
        <a:lstStyle/>
        <a:p>
          <a:endParaRPr lang="en-US"/>
        </a:p>
      </dgm:t>
    </dgm:pt>
    <dgm:pt modelId="{6574CAFB-10EC-234B-9434-299A2DC48477}" type="sibTrans" cxnId="{63059C6F-4F52-BB48-9F63-33CB7D04016D}">
      <dgm:prSet/>
      <dgm:spPr/>
      <dgm:t>
        <a:bodyPr/>
        <a:lstStyle/>
        <a:p>
          <a:endParaRPr lang="en-US"/>
        </a:p>
      </dgm:t>
    </dgm:pt>
    <dgm:pt modelId="{1BE692B8-ED90-5649-94ED-86F5FED0E85A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endParaRPr lang="en-US" sz="2200" dirty="0"/>
        </a:p>
      </dgm:t>
    </dgm:pt>
    <dgm:pt modelId="{522E12D5-FE15-874B-8C6C-859BE2D39B68}" type="parTrans" cxnId="{CF5FA3FA-3700-A14B-8AB4-5F154946C7E4}">
      <dgm:prSet/>
      <dgm:spPr/>
      <dgm:t>
        <a:bodyPr/>
        <a:lstStyle/>
        <a:p>
          <a:endParaRPr lang="en-US"/>
        </a:p>
      </dgm:t>
    </dgm:pt>
    <dgm:pt modelId="{B7592138-19CE-EB47-AB5A-0FEB8438F0A0}" type="sibTrans" cxnId="{CF5FA3FA-3700-A14B-8AB4-5F154946C7E4}">
      <dgm:prSet/>
      <dgm:spPr/>
      <dgm:t>
        <a:bodyPr/>
        <a:lstStyle/>
        <a:p>
          <a:endParaRPr lang="en-US"/>
        </a:p>
      </dgm:t>
    </dgm:pt>
    <dgm:pt modelId="{A1726362-818D-534B-92F1-46A2C1E66D74}" type="pres">
      <dgm:prSet presAssocID="{C8D9007E-CBEA-8542-937D-8F9B266F7D1E}" presName="compositeShape" presStyleCnt="0">
        <dgm:presLayoutVars>
          <dgm:chMax val="7"/>
          <dgm:dir/>
          <dgm:resizeHandles val="exact"/>
        </dgm:presLayoutVars>
      </dgm:prSet>
      <dgm:spPr/>
    </dgm:pt>
    <dgm:pt modelId="{842C7FCF-CF13-3A4C-B006-9ACBA5B67115}" type="pres">
      <dgm:prSet presAssocID="{C8D9007E-CBEA-8542-937D-8F9B266F7D1E}" presName="wedge1" presStyleLbl="node1" presStyleIdx="0" presStyleCnt="3"/>
      <dgm:spPr/>
    </dgm:pt>
    <dgm:pt modelId="{83556B59-7AFC-CC4F-8FC4-86A5D801AB43}" type="pres">
      <dgm:prSet presAssocID="{C8D9007E-CBEA-8542-937D-8F9B266F7D1E}" presName="dummy1a" presStyleCnt="0"/>
      <dgm:spPr/>
    </dgm:pt>
    <dgm:pt modelId="{82A69784-D00D-2C49-B9B5-9DD0D262C90C}" type="pres">
      <dgm:prSet presAssocID="{C8D9007E-CBEA-8542-937D-8F9B266F7D1E}" presName="dummy1b" presStyleCnt="0"/>
      <dgm:spPr/>
    </dgm:pt>
    <dgm:pt modelId="{73CACCDA-7C51-5840-B883-4688C385712D}" type="pres">
      <dgm:prSet presAssocID="{C8D9007E-CBEA-8542-937D-8F9B266F7D1E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4B47DC92-FC10-384E-9B65-E7C2542F62CB}" type="pres">
      <dgm:prSet presAssocID="{C8D9007E-CBEA-8542-937D-8F9B266F7D1E}" presName="wedge2" presStyleLbl="node1" presStyleIdx="1" presStyleCnt="3"/>
      <dgm:spPr/>
    </dgm:pt>
    <dgm:pt modelId="{075757A5-141A-6E4C-9485-003AA2321860}" type="pres">
      <dgm:prSet presAssocID="{C8D9007E-CBEA-8542-937D-8F9B266F7D1E}" presName="dummy2a" presStyleCnt="0"/>
      <dgm:spPr/>
    </dgm:pt>
    <dgm:pt modelId="{02F9A8BD-536D-0F47-B1BD-8380489C8875}" type="pres">
      <dgm:prSet presAssocID="{C8D9007E-CBEA-8542-937D-8F9B266F7D1E}" presName="dummy2b" presStyleCnt="0"/>
      <dgm:spPr/>
    </dgm:pt>
    <dgm:pt modelId="{733E7780-29E8-6941-8019-8F84F423F378}" type="pres">
      <dgm:prSet presAssocID="{C8D9007E-CBEA-8542-937D-8F9B266F7D1E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A9E30722-6E35-5444-91C8-7A39F56F5FE1}" type="pres">
      <dgm:prSet presAssocID="{C8D9007E-CBEA-8542-937D-8F9B266F7D1E}" presName="wedge3" presStyleLbl="node1" presStyleIdx="2" presStyleCnt="3"/>
      <dgm:spPr/>
    </dgm:pt>
    <dgm:pt modelId="{C6C1DB3C-5146-2040-8742-436D5B81CDDB}" type="pres">
      <dgm:prSet presAssocID="{C8D9007E-CBEA-8542-937D-8F9B266F7D1E}" presName="dummy3a" presStyleCnt="0"/>
      <dgm:spPr/>
    </dgm:pt>
    <dgm:pt modelId="{A222C4C4-7C1E-6D44-ADA6-C7AB3FA8F1F5}" type="pres">
      <dgm:prSet presAssocID="{C8D9007E-CBEA-8542-937D-8F9B266F7D1E}" presName="dummy3b" presStyleCnt="0"/>
      <dgm:spPr/>
    </dgm:pt>
    <dgm:pt modelId="{21BFD44D-96E8-C545-A6E9-A2ED3A7A3AE4}" type="pres">
      <dgm:prSet presAssocID="{C8D9007E-CBEA-8542-937D-8F9B266F7D1E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3EA9D14B-9AC0-A34D-BF8B-EB2DF94133F6}" type="pres">
      <dgm:prSet presAssocID="{CDB774BA-0249-C94D-8F2A-13F84A0C9ECF}" presName="arrowWedge1" presStyleLbl="fgSibTrans2D1" presStyleIdx="0" presStyleCnt="3"/>
      <dgm:spPr/>
    </dgm:pt>
    <dgm:pt modelId="{87205D4B-C448-CD45-AECB-7F6B51C124A5}" type="pres">
      <dgm:prSet presAssocID="{6574CAFB-10EC-234B-9434-299A2DC48477}" presName="arrowWedge2" presStyleLbl="fgSibTrans2D1" presStyleIdx="1" presStyleCnt="3"/>
      <dgm:spPr/>
    </dgm:pt>
    <dgm:pt modelId="{94E14E32-55D3-3C4D-8A4F-D04528E3E594}" type="pres">
      <dgm:prSet presAssocID="{B7592138-19CE-EB47-AB5A-0FEB8438F0A0}" presName="arrowWedge3" presStyleLbl="fgSibTrans2D1" presStyleIdx="2" presStyleCnt="3"/>
      <dgm:spPr/>
    </dgm:pt>
  </dgm:ptLst>
  <dgm:cxnLst>
    <dgm:cxn modelId="{8E52790E-6232-EB46-BF3C-427E1884D257}" type="presOf" srcId="{83AA8F00-A6BE-9244-8A02-C78E89E14D7F}" destId="{733E7780-29E8-6941-8019-8F84F423F378}" srcOrd="1" destOrd="0" presId="urn:microsoft.com/office/officeart/2005/8/layout/cycle8"/>
    <dgm:cxn modelId="{69B7BC1D-F72A-0747-97D8-7CE16A073D5A}" type="presOf" srcId="{59D79974-A6E0-974F-8EF6-8B8194CC7FFF}" destId="{842C7FCF-CF13-3A4C-B006-9ACBA5B67115}" srcOrd="0" destOrd="0" presId="urn:microsoft.com/office/officeart/2005/8/layout/cycle8"/>
    <dgm:cxn modelId="{E307FC3E-8321-C64E-B381-D8F590EAD12C}" type="presOf" srcId="{59D79974-A6E0-974F-8EF6-8B8194CC7FFF}" destId="{73CACCDA-7C51-5840-B883-4688C385712D}" srcOrd="1" destOrd="0" presId="urn:microsoft.com/office/officeart/2005/8/layout/cycle8"/>
    <dgm:cxn modelId="{ADFC506F-49C2-A143-AB0F-BC3CE8C8E368}" type="presOf" srcId="{1BE692B8-ED90-5649-94ED-86F5FED0E85A}" destId="{21BFD44D-96E8-C545-A6E9-A2ED3A7A3AE4}" srcOrd="1" destOrd="0" presId="urn:microsoft.com/office/officeart/2005/8/layout/cycle8"/>
    <dgm:cxn modelId="{63059C6F-4F52-BB48-9F63-33CB7D04016D}" srcId="{C8D9007E-CBEA-8542-937D-8F9B266F7D1E}" destId="{83AA8F00-A6BE-9244-8A02-C78E89E14D7F}" srcOrd="1" destOrd="0" parTransId="{DEFD4B84-6853-024C-94BA-2F69259B93CE}" sibTransId="{6574CAFB-10EC-234B-9434-299A2DC48477}"/>
    <dgm:cxn modelId="{0EF1AC82-0EE7-D142-A5E5-F7CAEFB4ABE0}" type="presOf" srcId="{83AA8F00-A6BE-9244-8A02-C78E89E14D7F}" destId="{4B47DC92-FC10-384E-9B65-E7C2542F62CB}" srcOrd="0" destOrd="0" presId="urn:microsoft.com/office/officeart/2005/8/layout/cycle8"/>
    <dgm:cxn modelId="{8471D2C4-7FFE-984D-8975-0A627239F55B}" type="presOf" srcId="{C8D9007E-CBEA-8542-937D-8F9B266F7D1E}" destId="{A1726362-818D-534B-92F1-46A2C1E66D74}" srcOrd="0" destOrd="0" presId="urn:microsoft.com/office/officeart/2005/8/layout/cycle8"/>
    <dgm:cxn modelId="{AA84E0D1-0E11-8C43-9298-0A12D47A3A26}" srcId="{C8D9007E-CBEA-8542-937D-8F9B266F7D1E}" destId="{59D79974-A6E0-974F-8EF6-8B8194CC7FFF}" srcOrd="0" destOrd="0" parTransId="{AE5076C4-FCFD-2844-947D-5CA3F38663E7}" sibTransId="{CDB774BA-0249-C94D-8F2A-13F84A0C9ECF}"/>
    <dgm:cxn modelId="{214C97E2-4794-644F-B93E-DE2A3FBDA3DA}" type="presOf" srcId="{1BE692B8-ED90-5649-94ED-86F5FED0E85A}" destId="{A9E30722-6E35-5444-91C8-7A39F56F5FE1}" srcOrd="0" destOrd="0" presId="urn:microsoft.com/office/officeart/2005/8/layout/cycle8"/>
    <dgm:cxn modelId="{CF5FA3FA-3700-A14B-8AB4-5F154946C7E4}" srcId="{C8D9007E-CBEA-8542-937D-8F9B266F7D1E}" destId="{1BE692B8-ED90-5649-94ED-86F5FED0E85A}" srcOrd="2" destOrd="0" parTransId="{522E12D5-FE15-874B-8C6C-859BE2D39B68}" sibTransId="{B7592138-19CE-EB47-AB5A-0FEB8438F0A0}"/>
    <dgm:cxn modelId="{6704FA67-CD03-D443-8948-DDF1D5A29AFE}" type="presParOf" srcId="{A1726362-818D-534B-92F1-46A2C1E66D74}" destId="{842C7FCF-CF13-3A4C-B006-9ACBA5B67115}" srcOrd="0" destOrd="0" presId="urn:microsoft.com/office/officeart/2005/8/layout/cycle8"/>
    <dgm:cxn modelId="{898210B4-FC00-DF4A-B9BC-0789A187687D}" type="presParOf" srcId="{A1726362-818D-534B-92F1-46A2C1E66D74}" destId="{83556B59-7AFC-CC4F-8FC4-86A5D801AB43}" srcOrd="1" destOrd="0" presId="urn:microsoft.com/office/officeart/2005/8/layout/cycle8"/>
    <dgm:cxn modelId="{506E825C-E618-AC4C-B933-686EBD3E4D09}" type="presParOf" srcId="{A1726362-818D-534B-92F1-46A2C1E66D74}" destId="{82A69784-D00D-2C49-B9B5-9DD0D262C90C}" srcOrd="2" destOrd="0" presId="urn:microsoft.com/office/officeart/2005/8/layout/cycle8"/>
    <dgm:cxn modelId="{BD909D20-6F81-3342-9D14-07D19CF65A38}" type="presParOf" srcId="{A1726362-818D-534B-92F1-46A2C1E66D74}" destId="{73CACCDA-7C51-5840-B883-4688C385712D}" srcOrd="3" destOrd="0" presId="urn:microsoft.com/office/officeart/2005/8/layout/cycle8"/>
    <dgm:cxn modelId="{1427636B-C39E-194C-847A-94E52BDDB7FD}" type="presParOf" srcId="{A1726362-818D-534B-92F1-46A2C1E66D74}" destId="{4B47DC92-FC10-384E-9B65-E7C2542F62CB}" srcOrd="4" destOrd="0" presId="urn:microsoft.com/office/officeart/2005/8/layout/cycle8"/>
    <dgm:cxn modelId="{5E978EF3-B7AF-0C45-AF45-960F4565A299}" type="presParOf" srcId="{A1726362-818D-534B-92F1-46A2C1E66D74}" destId="{075757A5-141A-6E4C-9485-003AA2321860}" srcOrd="5" destOrd="0" presId="urn:microsoft.com/office/officeart/2005/8/layout/cycle8"/>
    <dgm:cxn modelId="{B3CA0001-D44C-794D-BEA8-0866E99243CB}" type="presParOf" srcId="{A1726362-818D-534B-92F1-46A2C1E66D74}" destId="{02F9A8BD-536D-0F47-B1BD-8380489C8875}" srcOrd="6" destOrd="0" presId="urn:microsoft.com/office/officeart/2005/8/layout/cycle8"/>
    <dgm:cxn modelId="{49BCACD5-C0CF-B346-8E32-0A9A286EAF03}" type="presParOf" srcId="{A1726362-818D-534B-92F1-46A2C1E66D74}" destId="{733E7780-29E8-6941-8019-8F84F423F378}" srcOrd="7" destOrd="0" presId="urn:microsoft.com/office/officeart/2005/8/layout/cycle8"/>
    <dgm:cxn modelId="{DE49B538-07AB-D940-8F5F-D808071BBA7C}" type="presParOf" srcId="{A1726362-818D-534B-92F1-46A2C1E66D74}" destId="{A9E30722-6E35-5444-91C8-7A39F56F5FE1}" srcOrd="8" destOrd="0" presId="urn:microsoft.com/office/officeart/2005/8/layout/cycle8"/>
    <dgm:cxn modelId="{30DF6174-886A-6344-ADF5-3C925A740A91}" type="presParOf" srcId="{A1726362-818D-534B-92F1-46A2C1E66D74}" destId="{C6C1DB3C-5146-2040-8742-436D5B81CDDB}" srcOrd="9" destOrd="0" presId="urn:microsoft.com/office/officeart/2005/8/layout/cycle8"/>
    <dgm:cxn modelId="{F33078E4-8E83-3849-9BB5-FBE98B153E43}" type="presParOf" srcId="{A1726362-818D-534B-92F1-46A2C1E66D74}" destId="{A222C4C4-7C1E-6D44-ADA6-C7AB3FA8F1F5}" srcOrd="10" destOrd="0" presId="urn:microsoft.com/office/officeart/2005/8/layout/cycle8"/>
    <dgm:cxn modelId="{EC571CCF-A765-A24E-AF49-9DCB75926DBB}" type="presParOf" srcId="{A1726362-818D-534B-92F1-46A2C1E66D74}" destId="{21BFD44D-96E8-C545-A6E9-A2ED3A7A3AE4}" srcOrd="11" destOrd="0" presId="urn:microsoft.com/office/officeart/2005/8/layout/cycle8"/>
    <dgm:cxn modelId="{A873348F-6A9D-FB4A-A2F4-8117C4220E33}" type="presParOf" srcId="{A1726362-818D-534B-92F1-46A2C1E66D74}" destId="{3EA9D14B-9AC0-A34D-BF8B-EB2DF94133F6}" srcOrd="12" destOrd="0" presId="urn:microsoft.com/office/officeart/2005/8/layout/cycle8"/>
    <dgm:cxn modelId="{34DA755E-9D91-3544-A6BE-2AD62AEBBF2C}" type="presParOf" srcId="{A1726362-818D-534B-92F1-46A2C1E66D74}" destId="{87205D4B-C448-CD45-AECB-7F6B51C124A5}" srcOrd="13" destOrd="0" presId="urn:microsoft.com/office/officeart/2005/8/layout/cycle8"/>
    <dgm:cxn modelId="{19757B6D-CA0E-C849-8138-1FDFB7041B19}" type="presParOf" srcId="{A1726362-818D-534B-92F1-46A2C1E66D74}" destId="{94E14E32-55D3-3C4D-8A4F-D04528E3E594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8D9007E-CBEA-8542-937D-8F9B266F7D1E}" type="doc">
      <dgm:prSet loTypeId="urn:microsoft.com/office/officeart/2005/8/layout/cycle8" loCatId="" qsTypeId="urn:microsoft.com/office/officeart/2005/8/quickstyle/simple4" qsCatId="simple" csTypeId="urn:microsoft.com/office/officeart/2005/8/colors/colorful4" csCatId="colorful" phldr="1"/>
      <dgm:spPr/>
    </dgm:pt>
    <dgm:pt modelId="{59D79974-A6E0-974F-8EF6-8B8194CC7FFF}">
      <dgm:prSet phldrT="[Text]" custT="1"/>
      <dgm:spPr>
        <a:solidFill>
          <a:schemeClr val="bg1">
            <a:lumMod val="75000"/>
          </a:schemeClr>
        </a:solidFill>
      </dgm:spPr>
      <dgm:t>
        <a:bodyPr/>
        <a:lstStyle/>
        <a:p>
          <a:endParaRPr lang="en-US" sz="2200" dirty="0"/>
        </a:p>
      </dgm:t>
    </dgm:pt>
    <dgm:pt modelId="{AE5076C4-FCFD-2844-947D-5CA3F38663E7}" type="parTrans" cxnId="{AA84E0D1-0E11-8C43-9298-0A12D47A3A26}">
      <dgm:prSet/>
      <dgm:spPr/>
      <dgm:t>
        <a:bodyPr/>
        <a:lstStyle/>
        <a:p>
          <a:endParaRPr lang="en-US"/>
        </a:p>
      </dgm:t>
    </dgm:pt>
    <dgm:pt modelId="{CDB774BA-0249-C94D-8F2A-13F84A0C9ECF}" type="sibTrans" cxnId="{AA84E0D1-0E11-8C43-9298-0A12D47A3A26}">
      <dgm:prSet/>
      <dgm:spPr/>
      <dgm:t>
        <a:bodyPr/>
        <a:lstStyle/>
        <a:p>
          <a:endParaRPr lang="en-US"/>
        </a:p>
      </dgm:t>
    </dgm:pt>
    <dgm:pt modelId="{83AA8F00-A6BE-9244-8A02-C78E89E14D7F}">
      <dgm:prSet phldrT="[Text]" custT="1"/>
      <dgm:spPr/>
      <dgm:t>
        <a:bodyPr/>
        <a:lstStyle/>
        <a:p>
          <a:endParaRPr lang="en-US" sz="3000" dirty="0"/>
        </a:p>
      </dgm:t>
    </dgm:pt>
    <dgm:pt modelId="{DEFD4B84-6853-024C-94BA-2F69259B93CE}" type="parTrans" cxnId="{63059C6F-4F52-BB48-9F63-33CB7D04016D}">
      <dgm:prSet/>
      <dgm:spPr/>
      <dgm:t>
        <a:bodyPr/>
        <a:lstStyle/>
        <a:p>
          <a:endParaRPr lang="en-US"/>
        </a:p>
      </dgm:t>
    </dgm:pt>
    <dgm:pt modelId="{6574CAFB-10EC-234B-9434-299A2DC48477}" type="sibTrans" cxnId="{63059C6F-4F52-BB48-9F63-33CB7D04016D}">
      <dgm:prSet/>
      <dgm:spPr/>
      <dgm:t>
        <a:bodyPr/>
        <a:lstStyle/>
        <a:p>
          <a:endParaRPr lang="en-US"/>
        </a:p>
      </dgm:t>
    </dgm:pt>
    <dgm:pt modelId="{1BE692B8-ED90-5649-94ED-86F5FED0E85A}">
      <dgm:prSet phldrT="[Text]" custT="1"/>
      <dgm:spPr>
        <a:solidFill>
          <a:schemeClr val="bg1">
            <a:lumMod val="75000"/>
          </a:schemeClr>
        </a:solidFill>
      </dgm:spPr>
      <dgm:t>
        <a:bodyPr/>
        <a:lstStyle/>
        <a:p>
          <a:endParaRPr lang="en-US" sz="2200" dirty="0"/>
        </a:p>
      </dgm:t>
    </dgm:pt>
    <dgm:pt modelId="{522E12D5-FE15-874B-8C6C-859BE2D39B68}" type="parTrans" cxnId="{CF5FA3FA-3700-A14B-8AB4-5F154946C7E4}">
      <dgm:prSet/>
      <dgm:spPr/>
      <dgm:t>
        <a:bodyPr/>
        <a:lstStyle/>
        <a:p>
          <a:endParaRPr lang="en-US"/>
        </a:p>
      </dgm:t>
    </dgm:pt>
    <dgm:pt modelId="{B7592138-19CE-EB47-AB5A-0FEB8438F0A0}" type="sibTrans" cxnId="{CF5FA3FA-3700-A14B-8AB4-5F154946C7E4}">
      <dgm:prSet/>
      <dgm:spPr/>
      <dgm:t>
        <a:bodyPr/>
        <a:lstStyle/>
        <a:p>
          <a:endParaRPr lang="en-US"/>
        </a:p>
      </dgm:t>
    </dgm:pt>
    <dgm:pt modelId="{A1726362-818D-534B-92F1-46A2C1E66D74}" type="pres">
      <dgm:prSet presAssocID="{C8D9007E-CBEA-8542-937D-8F9B266F7D1E}" presName="compositeShape" presStyleCnt="0">
        <dgm:presLayoutVars>
          <dgm:chMax val="7"/>
          <dgm:dir/>
          <dgm:resizeHandles val="exact"/>
        </dgm:presLayoutVars>
      </dgm:prSet>
      <dgm:spPr/>
    </dgm:pt>
    <dgm:pt modelId="{842C7FCF-CF13-3A4C-B006-9ACBA5B67115}" type="pres">
      <dgm:prSet presAssocID="{C8D9007E-CBEA-8542-937D-8F9B266F7D1E}" presName="wedge1" presStyleLbl="node1" presStyleIdx="0" presStyleCnt="3"/>
      <dgm:spPr/>
    </dgm:pt>
    <dgm:pt modelId="{83556B59-7AFC-CC4F-8FC4-86A5D801AB43}" type="pres">
      <dgm:prSet presAssocID="{C8D9007E-CBEA-8542-937D-8F9B266F7D1E}" presName="dummy1a" presStyleCnt="0"/>
      <dgm:spPr/>
    </dgm:pt>
    <dgm:pt modelId="{82A69784-D00D-2C49-B9B5-9DD0D262C90C}" type="pres">
      <dgm:prSet presAssocID="{C8D9007E-CBEA-8542-937D-8F9B266F7D1E}" presName="dummy1b" presStyleCnt="0"/>
      <dgm:spPr/>
    </dgm:pt>
    <dgm:pt modelId="{73CACCDA-7C51-5840-B883-4688C385712D}" type="pres">
      <dgm:prSet presAssocID="{C8D9007E-CBEA-8542-937D-8F9B266F7D1E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4B47DC92-FC10-384E-9B65-E7C2542F62CB}" type="pres">
      <dgm:prSet presAssocID="{C8D9007E-CBEA-8542-937D-8F9B266F7D1E}" presName="wedge2" presStyleLbl="node1" presStyleIdx="1" presStyleCnt="3"/>
      <dgm:spPr/>
    </dgm:pt>
    <dgm:pt modelId="{075757A5-141A-6E4C-9485-003AA2321860}" type="pres">
      <dgm:prSet presAssocID="{C8D9007E-CBEA-8542-937D-8F9B266F7D1E}" presName="dummy2a" presStyleCnt="0"/>
      <dgm:spPr/>
    </dgm:pt>
    <dgm:pt modelId="{02F9A8BD-536D-0F47-B1BD-8380489C8875}" type="pres">
      <dgm:prSet presAssocID="{C8D9007E-CBEA-8542-937D-8F9B266F7D1E}" presName="dummy2b" presStyleCnt="0"/>
      <dgm:spPr/>
    </dgm:pt>
    <dgm:pt modelId="{733E7780-29E8-6941-8019-8F84F423F378}" type="pres">
      <dgm:prSet presAssocID="{C8D9007E-CBEA-8542-937D-8F9B266F7D1E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A9E30722-6E35-5444-91C8-7A39F56F5FE1}" type="pres">
      <dgm:prSet presAssocID="{C8D9007E-CBEA-8542-937D-8F9B266F7D1E}" presName="wedge3" presStyleLbl="node1" presStyleIdx="2" presStyleCnt="3"/>
      <dgm:spPr/>
    </dgm:pt>
    <dgm:pt modelId="{C6C1DB3C-5146-2040-8742-436D5B81CDDB}" type="pres">
      <dgm:prSet presAssocID="{C8D9007E-CBEA-8542-937D-8F9B266F7D1E}" presName="dummy3a" presStyleCnt="0"/>
      <dgm:spPr/>
    </dgm:pt>
    <dgm:pt modelId="{A222C4C4-7C1E-6D44-ADA6-C7AB3FA8F1F5}" type="pres">
      <dgm:prSet presAssocID="{C8D9007E-CBEA-8542-937D-8F9B266F7D1E}" presName="dummy3b" presStyleCnt="0"/>
      <dgm:spPr/>
    </dgm:pt>
    <dgm:pt modelId="{21BFD44D-96E8-C545-A6E9-A2ED3A7A3AE4}" type="pres">
      <dgm:prSet presAssocID="{C8D9007E-CBEA-8542-937D-8F9B266F7D1E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3EA9D14B-9AC0-A34D-BF8B-EB2DF94133F6}" type="pres">
      <dgm:prSet presAssocID="{CDB774BA-0249-C94D-8F2A-13F84A0C9ECF}" presName="arrowWedge1" presStyleLbl="fgSibTrans2D1" presStyleIdx="0" presStyleCnt="3"/>
      <dgm:spPr>
        <a:solidFill>
          <a:schemeClr val="bg1">
            <a:lumMod val="75000"/>
          </a:schemeClr>
        </a:solidFill>
      </dgm:spPr>
    </dgm:pt>
    <dgm:pt modelId="{87205D4B-C448-CD45-AECB-7F6B51C124A5}" type="pres">
      <dgm:prSet presAssocID="{6574CAFB-10EC-234B-9434-299A2DC48477}" presName="arrowWedge2" presStyleLbl="fgSibTrans2D1" presStyleIdx="1" presStyleCnt="3"/>
      <dgm:spPr/>
    </dgm:pt>
    <dgm:pt modelId="{94E14E32-55D3-3C4D-8A4F-D04528E3E594}" type="pres">
      <dgm:prSet presAssocID="{B7592138-19CE-EB47-AB5A-0FEB8438F0A0}" presName="arrowWedge3" presStyleLbl="fgSibTrans2D1" presStyleIdx="2" presStyleCnt="3"/>
      <dgm:spPr>
        <a:solidFill>
          <a:schemeClr val="bg1">
            <a:lumMod val="75000"/>
          </a:schemeClr>
        </a:solidFill>
      </dgm:spPr>
    </dgm:pt>
  </dgm:ptLst>
  <dgm:cxnLst>
    <dgm:cxn modelId="{0199746A-DEAE-6D43-92D2-88C21E1BBE19}" type="presOf" srcId="{1BE692B8-ED90-5649-94ED-86F5FED0E85A}" destId="{A9E30722-6E35-5444-91C8-7A39F56F5FE1}" srcOrd="0" destOrd="0" presId="urn:microsoft.com/office/officeart/2005/8/layout/cycle8"/>
    <dgm:cxn modelId="{63059C6F-4F52-BB48-9F63-33CB7D04016D}" srcId="{C8D9007E-CBEA-8542-937D-8F9B266F7D1E}" destId="{83AA8F00-A6BE-9244-8A02-C78E89E14D7F}" srcOrd="1" destOrd="0" parTransId="{DEFD4B84-6853-024C-94BA-2F69259B93CE}" sibTransId="{6574CAFB-10EC-234B-9434-299A2DC48477}"/>
    <dgm:cxn modelId="{FDFC1E71-0843-304B-8D0A-5D9904472BB3}" type="presOf" srcId="{83AA8F00-A6BE-9244-8A02-C78E89E14D7F}" destId="{4B47DC92-FC10-384E-9B65-E7C2542F62CB}" srcOrd="0" destOrd="0" presId="urn:microsoft.com/office/officeart/2005/8/layout/cycle8"/>
    <dgm:cxn modelId="{6634B659-1A10-1C4B-B38E-1782D57C91DC}" type="presOf" srcId="{59D79974-A6E0-974F-8EF6-8B8194CC7FFF}" destId="{73CACCDA-7C51-5840-B883-4688C385712D}" srcOrd="1" destOrd="0" presId="urn:microsoft.com/office/officeart/2005/8/layout/cycle8"/>
    <dgm:cxn modelId="{3D407B7D-65D2-EE46-A045-A7205A954FF9}" type="presOf" srcId="{59D79974-A6E0-974F-8EF6-8B8194CC7FFF}" destId="{842C7FCF-CF13-3A4C-B006-9ACBA5B67115}" srcOrd="0" destOrd="0" presId="urn:microsoft.com/office/officeart/2005/8/layout/cycle8"/>
    <dgm:cxn modelId="{A4E1A686-4C8B-3F47-BD9A-3CA6AE7F89D0}" type="presOf" srcId="{1BE692B8-ED90-5649-94ED-86F5FED0E85A}" destId="{21BFD44D-96E8-C545-A6E9-A2ED3A7A3AE4}" srcOrd="1" destOrd="0" presId="urn:microsoft.com/office/officeart/2005/8/layout/cycle8"/>
    <dgm:cxn modelId="{E85A1FBF-A45A-E342-8A51-F402339B31D7}" type="presOf" srcId="{C8D9007E-CBEA-8542-937D-8F9B266F7D1E}" destId="{A1726362-818D-534B-92F1-46A2C1E66D74}" srcOrd="0" destOrd="0" presId="urn:microsoft.com/office/officeart/2005/8/layout/cycle8"/>
    <dgm:cxn modelId="{AA84E0D1-0E11-8C43-9298-0A12D47A3A26}" srcId="{C8D9007E-CBEA-8542-937D-8F9B266F7D1E}" destId="{59D79974-A6E0-974F-8EF6-8B8194CC7FFF}" srcOrd="0" destOrd="0" parTransId="{AE5076C4-FCFD-2844-947D-5CA3F38663E7}" sibTransId="{CDB774BA-0249-C94D-8F2A-13F84A0C9ECF}"/>
    <dgm:cxn modelId="{D199F4D9-329D-E74D-9C15-0A6DF4C8B74C}" type="presOf" srcId="{83AA8F00-A6BE-9244-8A02-C78E89E14D7F}" destId="{733E7780-29E8-6941-8019-8F84F423F378}" srcOrd="1" destOrd="0" presId="urn:microsoft.com/office/officeart/2005/8/layout/cycle8"/>
    <dgm:cxn modelId="{CF5FA3FA-3700-A14B-8AB4-5F154946C7E4}" srcId="{C8D9007E-CBEA-8542-937D-8F9B266F7D1E}" destId="{1BE692B8-ED90-5649-94ED-86F5FED0E85A}" srcOrd="2" destOrd="0" parTransId="{522E12D5-FE15-874B-8C6C-859BE2D39B68}" sibTransId="{B7592138-19CE-EB47-AB5A-0FEB8438F0A0}"/>
    <dgm:cxn modelId="{F4FC7981-C541-9C4C-96E0-6F402831CD72}" type="presParOf" srcId="{A1726362-818D-534B-92F1-46A2C1E66D74}" destId="{842C7FCF-CF13-3A4C-B006-9ACBA5B67115}" srcOrd="0" destOrd="0" presId="urn:microsoft.com/office/officeart/2005/8/layout/cycle8"/>
    <dgm:cxn modelId="{0A080A59-6CEC-9242-B4B4-46E5FB26B6E0}" type="presParOf" srcId="{A1726362-818D-534B-92F1-46A2C1E66D74}" destId="{83556B59-7AFC-CC4F-8FC4-86A5D801AB43}" srcOrd="1" destOrd="0" presId="urn:microsoft.com/office/officeart/2005/8/layout/cycle8"/>
    <dgm:cxn modelId="{0751A100-732B-6044-A61C-D476252A8512}" type="presParOf" srcId="{A1726362-818D-534B-92F1-46A2C1E66D74}" destId="{82A69784-D00D-2C49-B9B5-9DD0D262C90C}" srcOrd="2" destOrd="0" presId="urn:microsoft.com/office/officeart/2005/8/layout/cycle8"/>
    <dgm:cxn modelId="{E46E2EE9-AA4F-8342-84B4-AA4689706A08}" type="presParOf" srcId="{A1726362-818D-534B-92F1-46A2C1E66D74}" destId="{73CACCDA-7C51-5840-B883-4688C385712D}" srcOrd="3" destOrd="0" presId="urn:microsoft.com/office/officeart/2005/8/layout/cycle8"/>
    <dgm:cxn modelId="{B5737BA9-173E-6C44-8820-1E6B7AF44C7B}" type="presParOf" srcId="{A1726362-818D-534B-92F1-46A2C1E66D74}" destId="{4B47DC92-FC10-384E-9B65-E7C2542F62CB}" srcOrd="4" destOrd="0" presId="urn:microsoft.com/office/officeart/2005/8/layout/cycle8"/>
    <dgm:cxn modelId="{7E0C8450-D035-2F4B-B916-E0C053968251}" type="presParOf" srcId="{A1726362-818D-534B-92F1-46A2C1E66D74}" destId="{075757A5-141A-6E4C-9485-003AA2321860}" srcOrd="5" destOrd="0" presId="urn:microsoft.com/office/officeart/2005/8/layout/cycle8"/>
    <dgm:cxn modelId="{B4E9C780-2F49-2347-BED9-2508E15D8B50}" type="presParOf" srcId="{A1726362-818D-534B-92F1-46A2C1E66D74}" destId="{02F9A8BD-536D-0F47-B1BD-8380489C8875}" srcOrd="6" destOrd="0" presId="urn:microsoft.com/office/officeart/2005/8/layout/cycle8"/>
    <dgm:cxn modelId="{E6854AEE-0670-F442-B8B4-BD931FFAF514}" type="presParOf" srcId="{A1726362-818D-534B-92F1-46A2C1E66D74}" destId="{733E7780-29E8-6941-8019-8F84F423F378}" srcOrd="7" destOrd="0" presId="urn:microsoft.com/office/officeart/2005/8/layout/cycle8"/>
    <dgm:cxn modelId="{23005FBD-C880-4845-A05D-C2F1BEE1DE25}" type="presParOf" srcId="{A1726362-818D-534B-92F1-46A2C1E66D74}" destId="{A9E30722-6E35-5444-91C8-7A39F56F5FE1}" srcOrd="8" destOrd="0" presId="urn:microsoft.com/office/officeart/2005/8/layout/cycle8"/>
    <dgm:cxn modelId="{6BBB3578-9D3D-EB49-9A31-D3E5AF1B549D}" type="presParOf" srcId="{A1726362-818D-534B-92F1-46A2C1E66D74}" destId="{C6C1DB3C-5146-2040-8742-436D5B81CDDB}" srcOrd="9" destOrd="0" presId="urn:microsoft.com/office/officeart/2005/8/layout/cycle8"/>
    <dgm:cxn modelId="{89B1ACEB-617B-CD46-B4B1-FF2211FE91A5}" type="presParOf" srcId="{A1726362-818D-534B-92F1-46A2C1E66D74}" destId="{A222C4C4-7C1E-6D44-ADA6-C7AB3FA8F1F5}" srcOrd="10" destOrd="0" presId="urn:microsoft.com/office/officeart/2005/8/layout/cycle8"/>
    <dgm:cxn modelId="{F7CABC14-C73F-D044-87DF-3CB57DD4CC4E}" type="presParOf" srcId="{A1726362-818D-534B-92F1-46A2C1E66D74}" destId="{21BFD44D-96E8-C545-A6E9-A2ED3A7A3AE4}" srcOrd="11" destOrd="0" presId="urn:microsoft.com/office/officeart/2005/8/layout/cycle8"/>
    <dgm:cxn modelId="{5096D55E-8174-F44E-958B-5EE37DCABC27}" type="presParOf" srcId="{A1726362-818D-534B-92F1-46A2C1E66D74}" destId="{3EA9D14B-9AC0-A34D-BF8B-EB2DF94133F6}" srcOrd="12" destOrd="0" presId="urn:microsoft.com/office/officeart/2005/8/layout/cycle8"/>
    <dgm:cxn modelId="{E80CB32E-31BE-DD48-871A-D4E0D6AFE420}" type="presParOf" srcId="{A1726362-818D-534B-92F1-46A2C1E66D74}" destId="{87205D4B-C448-CD45-AECB-7F6B51C124A5}" srcOrd="13" destOrd="0" presId="urn:microsoft.com/office/officeart/2005/8/layout/cycle8"/>
    <dgm:cxn modelId="{F3708192-34E2-1141-A9BB-D1F196DC8D18}" type="presParOf" srcId="{A1726362-818D-534B-92F1-46A2C1E66D74}" destId="{94E14E32-55D3-3C4D-8A4F-D04528E3E594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8D9007E-CBEA-8542-937D-8F9B266F7D1E}" type="doc">
      <dgm:prSet loTypeId="urn:microsoft.com/office/officeart/2005/8/layout/cycle8" loCatId="" qsTypeId="urn:microsoft.com/office/officeart/2005/8/quickstyle/simple4" qsCatId="simple" csTypeId="urn:microsoft.com/office/officeart/2005/8/colors/colorful4" csCatId="colorful" phldr="1"/>
      <dgm:spPr/>
    </dgm:pt>
    <dgm:pt modelId="{59D79974-A6E0-974F-8EF6-8B8194CC7FFF}">
      <dgm:prSet phldrT="[Text]" custT="1"/>
      <dgm:spPr>
        <a:solidFill>
          <a:schemeClr val="bg1">
            <a:lumMod val="75000"/>
          </a:schemeClr>
        </a:solidFill>
      </dgm:spPr>
      <dgm:t>
        <a:bodyPr/>
        <a:lstStyle/>
        <a:p>
          <a:endParaRPr lang="en-US" sz="2200" dirty="0"/>
        </a:p>
      </dgm:t>
    </dgm:pt>
    <dgm:pt modelId="{AE5076C4-FCFD-2844-947D-5CA3F38663E7}" type="parTrans" cxnId="{AA84E0D1-0E11-8C43-9298-0A12D47A3A26}">
      <dgm:prSet/>
      <dgm:spPr/>
      <dgm:t>
        <a:bodyPr/>
        <a:lstStyle/>
        <a:p>
          <a:endParaRPr lang="en-US"/>
        </a:p>
      </dgm:t>
    </dgm:pt>
    <dgm:pt modelId="{CDB774BA-0249-C94D-8F2A-13F84A0C9ECF}" type="sibTrans" cxnId="{AA84E0D1-0E11-8C43-9298-0A12D47A3A26}">
      <dgm:prSet/>
      <dgm:spPr/>
      <dgm:t>
        <a:bodyPr/>
        <a:lstStyle/>
        <a:p>
          <a:endParaRPr lang="en-US"/>
        </a:p>
      </dgm:t>
    </dgm:pt>
    <dgm:pt modelId="{83AA8F00-A6BE-9244-8A02-C78E89E14D7F}">
      <dgm:prSet phldrT="[Text]" custT="1"/>
      <dgm:spPr/>
      <dgm:t>
        <a:bodyPr/>
        <a:lstStyle/>
        <a:p>
          <a:endParaRPr lang="en-US" sz="3000" dirty="0"/>
        </a:p>
      </dgm:t>
    </dgm:pt>
    <dgm:pt modelId="{DEFD4B84-6853-024C-94BA-2F69259B93CE}" type="parTrans" cxnId="{63059C6F-4F52-BB48-9F63-33CB7D04016D}">
      <dgm:prSet/>
      <dgm:spPr/>
      <dgm:t>
        <a:bodyPr/>
        <a:lstStyle/>
        <a:p>
          <a:endParaRPr lang="en-US"/>
        </a:p>
      </dgm:t>
    </dgm:pt>
    <dgm:pt modelId="{6574CAFB-10EC-234B-9434-299A2DC48477}" type="sibTrans" cxnId="{63059C6F-4F52-BB48-9F63-33CB7D04016D}">
      <dgm:prSet/>
      <dgm:spPr/>
      <dgm:t>
        <a:bodyPr/>
        <a:lstStyle/>
        <a:p>
          <a:endParaRPr lang="en-US"/>
        </a:p>
      </dgm:t>
    </dgm:pt>
    <dgm:pt modelId="{1BE692B8-ED90-5649-94ED-86F5FED0E85A}">
      <dgm:prSet phldrT="[Text]" custT="1"/>
      <dgm:spPr>
        <a:solidFill>
          <a:schemeClr val="bg1">
            <a:lumMod val="75000"/>
          </a:schemeClr>
        </a:solidFill>
      </dgm:spPr>
      <dgm:t>
        <a:bodyPr/>
        <a:lstStyle/>
        <a:p>
          <a:endParaRPr lang="en-US" sz="2200" dirty="0"/>
        </a:p>
      </dgm:t>
    </dgm:pt>
    <dgm:pt modelId="{522E12D5-FE15-874B-8C6C-859BE2D39B68}" type="parTrans" cxnId="{CF5FA3FA-3700-A14B-8AB4-5F154946C7E4}">
      <dgm:prSet/>
      <dgm:spPr/>
      <dgm:t>
        <a:bodyPr/>
        <a:lstStyle/>
        <a:p>
          <a:endParaRPr lang="en-US"/>
        </a:p>
      </dgm:t>
    </dgm:pt>
    <dgm:pt modelId="{B7592138-19CE-EB47-AB5A-0FEB8438F0A0}" type="sibTrans" cxnId="{CF5FA3FA-3700-A14B-8AB4-5F154946C7E4}">
      <dgm:prSet/>
      <dgm:spPr/>
      <dgm:t>
        <a:bodyPr/>
        <a:lstStyle/>
        <a:p>
          <a:endParaRPr lang="en-US"/>
        </a:p>
      </dgm:t>
    </dgm:pt>
    <dgm:pt modelId="{A1726362-818D-534B-92F1-46A2C1E66D74}" type="pres">
      <dgm:prSet presAssocID="{C8D9007E-CBEA-8542-937D-8F9B266F7D1E}" presName="compositeShape" presStyleCnt="0">
        <dgm:presLayoutVars>
          <dgm:chMax val="7"/>
          <dgm:dir/>
          <dgm:resizeHandles val="exact"/>
        </dgm:presLayoutVars>
      </dgm:prSet>
      <dgm:spPr/>
    </dgm:pt>
    <dgm:pt modelId="{842C7FCF-CF13-3A4C-B006-9ACBA5B67115}" type="pres">
      <dgm:prSet presAssocID="{C8D9007E-CBEA-8542-937D-8F9B266F7D1E}" presName="wedge1" presStyleLbl="node1" presStyleIdx="0" presStyleCnt="3"/>
      <dgm:spPr/>
    </dgm:pt>
    <dgm:pt modelId="{83556B59-7AFC-CC4F-8FC4-86A5D801AB43}" type="pres">
      <dgm:prSet presAssocID="{C8D9007E-CBEA-8542-937D-8F9B266F7D1E}" presName="dummy1a" presStyleCnt="0"/>
      <dgm:spPr/>
    </dgm:pt>
    <dgm:pt modelId="{82A69784-D00D-2C49-B9B5-9DD0D262C90C}" type="pres">
      <dgm:prSet presAssocID="{C8D9007E-CBEA-8542-937D-8F9B266F7D1E}" presName="dummy1b" presStyleCnt="0"/>
      <dgm:spPr/>
    </dgm:pt>
    <dgm:pt modelId="{73CACCDA-7C51-5840-B883-4688C385712D}" type="pres">
      <dgm:prSet presAssocID="{C8D9007E-CBEA-8542-937D-8F9B266F7D1E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4B47DC92-FC10-384E-9B65-E7C2542F62CB}" type="pres">
      <dgm:prSet presAssocID="{C8D9007E-CBEA-8542-937D-8F9B266F7D1E}" presName="wedge2" presStyleLbl="node1" presStyleIdx="1" presStyleCnt="3"/>
      <dgm:spPr/>
    </dgm:pt>
    <dgm:pt modelId="{075757A5-141A-6E4C-9485-003AA2321860}" type="pres">
      <dgm:prSet presAssocID="{C8D9007E-CBEA-8542-937D-8F9B266F7D1E}" presName="dummy2a" presStyleCnt="0"/>
      <dgm:spPr/>
    </dgm:pt>
    <dgm:pt modelId="{02F9A8BD-536D-0F47-B1BD-8380489C8875}" type="pres">
      <dgm:prSet presAssocID="{C8D9007E-CBEA-8542-937D-8F9B266F7D1E}" presName="dummy2b" presStyleCnt="0"/>
      <dgm:spPr/>
    </dgm:pt>
    <dgm:pt modelId="{733E7780-29E8-6941-8019-8F84F423F378}" type="pres">
      <dgm:prSet presAssocID="{C8D9007E-CBEA-8542-937D-8F9B266F7D1E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A9E30722-6E35-5444-91C8-7A39F56F5FE1}" type="pres">
      <dgm:prSet presAssocID="{C8D9007E-CBEA-8542-937D-8F9B266F7D1E}" presName="wedge3" presStyleLbl="node1" presStyleIdx="2" presStyleCnt="3"/>
      <dgm:spPr/>
    </dgm:pt>
    <dgm:pt modelId="{C6C1DB3C-5146-2040-8742-436D5B81CDDB}" type="pres">
      <dgm:prSet presAssocID="{C8D9007E-CBEA-8542-937D-8F9B266F7D1E}" presName="dummy3a" presStyleCnt="0"/>
      <dgm:spPr/>
    </dgm:pt>
    <dgm:pt modelId="{A222C4C4-7C1E-6D44-ADA6-C7AB3FA8F1F5}" type="pres">
      <dgm:prSet presAssocID="{C8D9007E-CBEA-8542-937D-8F9B266F7D1E}" presName="dummy3b" presStyleCnt="0"/>
      <dgm:spPr/>
    </dgm:pt>
    <dgm:pt modelId="{21BFD44D-96E8-C545-A6E9-A2ED3A7A3AE4}" type="pres">
      <dgm:prSet presAssocID="{C8D9007E-CBEA-8542-937D-8F9B266F7D1E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3EA9D14B-9AC0-A34D-BF8B-EB2DF94133F6}" type="pres">
      <dgm:prSet presAssocID="{CDB774BA-0249-C94D-8F2A-13F84A0C9ECF}" presName="arrowWedge1" presStyleLbl="fgSibTrans2D1" presStyleIdx="0" presStyleCnt="3"/>
      <dgm:spPr>
        <a:solidFill>
          <a:schemeClr val="bg1">
            <a:lumMod val="75000"/>
          </a:schemeClr>
        </a:solidFill>
      </dgm:spPr>
    </dgm:pt>
    <dgm:pt modelId="{87205D4B-C448-CD45-AECB-7F6B51C124A5}" type="pres">
      <dgm:prSet presAssocID="{6574CAFB-10EC-234B-9434-299A2DC48477}" presName="arrowWedge2" presStyleLbl="fgSibTrans2D1" presStyleIdx="1" presStyleCnt="3"/>
      <dgm:spPr/>
    </dgm:pt>
    <dgm:pt modelId="{94E14E32-55D3-3C4D-8A4F-D04528E3E594}" type="pres">
      <dgm:prSet presAssocID="{B7592138-19CE-EB47-AB5A-0FEB8438F0A0}" presName="arrowWedge3" presStyleLbl="fgSibTrans2D1" presStyleIdx="2" presStyleCnt="3"/>
      <dgm:spPr>
        <a:solidFill>
          <a:schemeClr val="bg1">
            <a:lumMod val="75000"/>
          </a:schemeClr>
        </a:solidFill>
      </dgm:spPr>
    </dgm:pt>
  </dgm:ptLst>
  <dgm:cxnLst>
    <dgm:cxn modelId="{6D30E81C-BFEF-CF48-A3BB-11ACBD9677A4}" type="presOf" srcId="{59D79974-A6E0-974F-8EF6-8B8194CC7FFF}" destId="{842C7FCF-CF13-3A4C-B006-9ACBA5B67115}" srcOrd="0" destOrd="0" presId="urn:microsoft.com/office/officeart/2005/8/layout/cycle8"/>
    <dgm:cxn modelId="{5132C323-16A3-2F44-A476-B84B217FB261}" type="presOf" srcId="{1BE692B8-ED90-5649-94ED-86F5FED0E85A}" destId="{21BFD44D-96E8-C545-A6E9-A2ED3A7A3AE4}" srcOrd="1" destOrd="0" presId="urn:microsoft.com/office/officeart/2005/8/layout/cycle8"/>
    <dgm:cxn modelId="{63059C6F-4F52-BB48-9F63-33CB7D04016D}" srcId="{C8D9007E-CBEA-8542-937D-8F9B266F7D1E}" destId="{83AA8F00-A6BE-9244-8A02-C78E89E14D7F}" srcOrd="1" destOrd="0" parTransId="{DEFD4B84-6853-024C-94BA-2F69259B93CE}" sibTransId="{6574CAFB-10EC-234B-9434-299A2DC48477}"/>
    <dgm:cxn modelId="{20A8E4AF-8E7C-F24D-9646-7EC06C183D52}" type="presOf" srcId="{83AA8F00-A6BE-9244-8A02-C78E89E14D7F}" destId="{733E7780-29E8-6941-8019-8F84F423F378}" srcOrd="1" destOrd="0" presId="urn:microsoft.com/office/officeart/2005/8/layout/cycle8"/>
    <dgm:cxn modelId="{794891D0-BC28-FD42-B4DC-CA9FA056AC73}" type="presOf" srcId="{59D79974-A6E0-974F-8EF6-8B8194CC7FFF}" destId="{73CACCDA-7C51-5840-B883-4688C385712D}" srcOrd="1" destOrd="0" presId="urn:microsoft.com/office/officeart/2005/8/layout/cycle8"/>
    <dgm:cxn modelId="{AA84E0D1-0E11-8C43-9298-0A12D47A3A26}" srcId="{C8D9007E-CBEA-8542-937D-8F9B266F7D1E}" destId="{59D79974-A6E0-974F-8EF6-8B8194CC7FFF}" srcOrd="0" destOrd="0" parTransId="{AE5076C4-FCFD-2844-947D-5CA3F38663E7}" sibTransId="{CDB774BA-0249-C94D-8F2A-13F84A0C9ECF}"/>
    <dgm:cxn modelId="{DE4608D9-3E0F-9142-BA4E-7CB706A4C8E9}" type="presOf" srcId="{C8D9007E-CBEA-8542-937D-8F9B266F7D1E}" destId="{A1726362-818D-534B-92F1-46A2C1E66D74}" srcOrd="0" destOrd="0" presId="urn:microsoft.com/office/officeart/2005/8/layout/cycle8"/>
    <dgm:cxn modelId="{8860A2E4-3619-964E-9402-ECD1B1B23E78}" type="presOf" srcId="{83AA8F00-A6BE-9244-8A02-C78E89E14D7F}" destId="{4B47DC92-FC10-384E-9B65-E7C2542F62CB}" srcOrd="0" destOrd="0" presId="urn:microsoft.com/office/officeart/2005/8/layout/cycle8"/>
    <dgm:cxn modelId="{D8344FED-9E0A-124D-B821-CE0A0083447C}" type="presOf" srcId="{1BE692B8-ED90-5649-94ED-86F5FED0E85A}" destId="{A9E30722-6E35-5444-91C8-7A39F56F5FE1}" srcOrd="0" destOrd="0" presId="urn:microsoft.com/office/officeart/2005/8/layout/cycle8"/>
    <dgm:cxn modelId="{CF5FA3FA-3700-A14B-8AB4-5F154946C7E4}" srcId="{C8D9007E-CBEA-8542-937D-8F9B266F7D1E}" destId="{1BE692B8-ED90-5649-94ED-86F5FED0E85A}" srcOrd="2" destOrd="0" parTransId="{522E12D5-FE15-874B-8C6C-859BE2D39B68}" sibTransId="{B7592138-19CE-EB47-AB5A-0FEB8438F0A0}"/>
    <dgm:cxn modelId="{FB93E5FE-7127-BF44-8415-CF9B233EA563}" type="presParOf" srcId="{A1726362-818D-534B-92F1-46A2C1E66D74}" destId="{842C7FCF-CF13-3A4C-B006-9ACBA5B67115}" srcOrd="0" destOrd="0" presId="urn:microsoft.com/office/officeart/2005/8/layout/cycle8"/>
    <dgm:cxn modelId="{BABE171D-CB49-ED4E-AAF2-1D5C1C351004}" type="presParOf" srcId="{A1726362-818D-534B-92F1-46A2C1E66D74}" destId="{83556B59-7AFC-CC4F-8FC4-86A5D801AB43}" srcOrd="1" destOrd="0" presId="urn:microsoft.com/office/officeart/2005/8/layout/cycle8"/>
    <dgm:cxn modelId="{53F7CEC7-1506-824F-AA7C-15D5CC593708}" type="presParOf" srcId="{A1726362-818D-534B-92F1-46A2C1E66D74}" destId="{82A69784-D00D-2C49-B9B5-9DD0D262C90C}" srcOrd="2" destOrd="0" presId="urn:microsoft.com/office/officeart/2005/8/layout/cycle8"/>
    <dgm:cxn modelId="{695FEBEF-E65C-F04C-B355-94CE7AAED167}" type="presParOf" srcId="{A1726362-818D-534B-92F1-46A2C1E66D74}" destId="{73CACCDA-7C51-5840-B883-4688C385712D}" srcOrd="3" destOrd="0" presId="urn:microsoft.com/office/officeart/2005/8/layout/cycle8"/>
    <dgm:cxn modelId="{EE1BFB8F-5C4F-5545-B6D2-C5725B7914E6}" type="presParOf" srcId="{A1726362-818D-534B-92F1-46A2C1E66D74}" destId="{4B47DC92-FC10-384E-9B65-E7C2542F62CB}" srcOrd="4" destOrd="0" presId="urn:microsoft.com/office/officeart/2005/8/layout/cycle8"/>
    <dgm:cxn modelId="{8AD781CC-B138-F44E-B68B-371B46DBC9BB}" type="presParOf" srcId="{A1726362-818D-534B-92F1-46A2C1E66D74}" destId="{075757A5-141A-6E4C-9485-003AA2321860}" srcOrd="5" destOrd="0" presId="urn:microsoft.com/office/officeart/2005/8/layout/cycle8"/>
    <dgm:cxn modelId="{74BCC378-2B26-3146-9663-26562789002F}" type="presParOf" srcId="{A1726362-818D-534B-92F1-46A2C1E66D74}" destId="{02F9A8BD-536D-0F47-B1BD-8380489C8875}" srcOrd="6" destOrd="0" presId="urn:microsoft.com/office/officeart/2005/8/layout/cycle8"/>
    <dgm:cxn modelId="{D43D7C9C-98D4-CC46-B975-6602A1038B47}" type="presParOf" srcId="{A1726362-818D-534B-92F1-46A2C1E66D74}" destId="{733E7780-29E8-6941-8019-8F84F423F378}" srcOrd="7" destOrd="0" presId="urn:microsoft.com/office/officeart/2005/8/layout/cycle8"/>
    <dgm:cxn modelId="{CA418DDF-67C6-8845-88CB-2178BCA3E1C6}" type="presParOf" srcId="{A1726362-818D-534B-92F1-46A2C1E66D74}" destId="{A9E30722-6E35-5444-91C8-7A39F56F5FE1}" srcOrd="8" destOrd="0" presId="urn:microsoft.com/office/officeart/2005/8/layout/cycle8"/>
    <dgm:cxn modelId="{AD9EC550-EEEB-FE4D-AFA9-37B38681663F}" type="presParOf" srcId="{A1726362-818D-534B-92F1-46A2C1E66D74}" destId="{C6C1DB3C-5146-2040-8742-436D5B81CDDB}" srcOrd="9" destOrd="0" presId="urn:microsoft.com/office/officeart/2005/8/layout/cycle8"/>
    <dgm:cxn modelId="{F955F042-68A4-8344-A113-5150FA5AE86B}" type="presParOf" srcId="{A1726362-818D-534B-92F1-46A2C1E66D74}" destId="{A222C4C4-7C1E-6D44-ADA6-C7AB3FA8F1F5}" srcOrd="10" destOrd="0" presId="urn:microsoft.com/office/officeart/2005/8/layout/cycle8"/>
    <dgm:cxn modelId="{7DC8AF67-E85C-D34D-A5D4-225D2B425813}" type="presParOf" srcId="{A1726362-818D-534B-92F1-46A2C1E66D74}" destId="{21BFD44D-96E8-C545-A6E9-A2ED3A7A3AE4}" srcOrd="11" destOrd="0" presId="urn:microsoft.com/office/officeart/2005/8/layout/cycle8"/>
    <dgm:cxn modelId="{CEF7118E-1BAD-0945-BEB1-A6CCE5A0F7BD}" type="presParOf" srcId="{A1726362-818D-534B-92F1-46A2C1E66D74}" destId="{3EA9D14B-9AC0-A34D-BF8B-EB2DF94133F6}" srcOrd="12" destOrd="0" presId="urn:microsoft.com/office/officeart/2005/8/layout/cycle8"/>
    <dgm:cxn modelId="{A4C54F20-AC20-8042-810B-F21827FB494D}" type="presParOf" srcId="{A1726362-818D-534B-92F1-46A2C1E66D74}" destId="{87205D4B-C448-CD45-AECB-7F6B51C124A5}" srcOrd="13" destOrd="0" presId="urn:microsoft.com/office/officeart/2005/8/layout/cycle8"/>
    <dgm:cxn modelId="{3869E383-77DA-CD47-AD45-921266056F7B}" type="presParOf" srcId="{A1726362-818D-534B-92F1-46A2C1E66D74}" destId="{94E14E32-55D3-3C4D-8A4F-D04528E3E594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8D9007E-CBEA-8542-937D-8F9B266F7D1E}" type="doc">
      <dgm:prSet loTypeId="urn:microsoft.com/office/officeart/2005/8/layout/cycle8" loCatId="" qsTypeId="urn:microsoft.com/office/officeart/2005/8/quickstyle/simple4" qsCatId="simple" csTypeId="urn:microsoft.com/office/officeart/2005/8/colors/colorful4" csCatId="colorful" phldr="1"/>
      <dgm:spPr/>
    </dgm:pt>
    <dgm:pt modelId="{59D79974-A6E0-974F-8EF6-8B8194CC7FFF}">
      <dgm:prSet phldrT="[Text]" custT="1"/>
      <dgm:spPr>
        <a:solidFill>
          <a:schemeClr val="bg1">
            <a:lumMod val="75000"/>
          </a:schemeClr>
        </a:solidFill>
      </dgm:spPr>
      <dgm:t>
        <a:bodyPr/>
        <a:lstStyle/>
        <a:p>
          <a:endParaRPr lang="en-US" sz="2200" dirty="0"/>
        </a:p>
      </dgm:t>
    </dgm:pt>
    <dgm:pt modelId="{AE5076C4-FCFD-2844-947D-5CA3F38663E7}" type="parTrans" cxnId="{AA84E0D1-0E11-8C43-9298-0A12D47A3A26}">
      <dgm:prSet/>
      <dgm:spPr/>
      <dgm:t>
        <a:bodyPr/>
        <a:lstStyle/>
        <a:p>
          <a:endParaRPr lang="en-US"/>
        </a:p>
      </dgm:t>
    </dgm:pt>
    <dgm:pt modelId="{CDB774BA-0249-C94D-8F2A-13F84A0C9ECF}" type="sibTrans" cxnId="{AA84E0D1-0E11-8C43-9298-0A12D47A3A26}">
      <dgm:prSet/>
      <dgm:spPr/>
      <dgm:t>
        <a:bodyPr/>
        <a:lstStyle/>
        <a:p>
          <a:endParaRPr lang="en-US"/>
        </a:p>
      </dgm:t>
    </dgm:pt>
    <dgm:pt modelId="{83AA8F00-A6BE-9244-8A02-C78E89E14D7F}">
      <dgm:prSet phldrT="[Text]" custT="1"/>
      <dgm:spPr>
        <a:solidFill>
          <a:schemeClr val="bg1">
            <a:lumMod val="75000"/>
          </a:schemeClr>
        </a:solidFill>
      </dgm:spPr>
      <dgm:t>
        <a:bodyPr/>
        <a:lstStyle/>
        <a:p>
          <a:endParaRPr lang="en-US" sz="3000" dirty="0"/>
        </a:p>
      </dgm:t>
    </dgm:pt>
    <dgm:pt modelId="{DEFD4B84-6853-024C-94BA-2F69259B93CE}" type="parTrans" cxnId="{63059C6F-4F52-BB48-9F63-33CB7D04016D}">
      <dgm:prSet/>
      <dgm:spPr/>
      <dgm:t>
        <a:bodyPr/>
        <a:lstStyle/>
        <a:p>
          <a:endParaRPr lang="en-US"/>
        </a:p>
      </dgm:t>
    </dgm:pt>
    <dgm:pt modelId="{6574CAFB-10EC-234B-9434-299A2DC48477}" type="sibTrans" cxnId="{63059C6F-4F52-BB48-9F63-33CB7D04016D}">
      <dgm:prSet/>
      <dgm:spPr/>
      <dgm:t>
        <a:bodyPr/>
        <a:lstStyle/>
        <a:p>
          <a:endParaRPr lang="en-US"/>
        </a:p>
      </dgm:t>
    </dgm:pt>
    <dgm:pt modelId="{1BE692B8-ED90-5649-94ED-86F5FED0E85A}">
      <dgm:prSet phldrT="[Text]" custT="1"/>
      <dgm:spPr/>
      <dgm:t>
        <a:bodyPr/>
        <a:lstStyle/>
        <a:p>
          <a:endParaRPr lang="en-US" sz="2200" dirty="0"/>
        </a:p>
      </dgm:t>
    </dgm:pt>
    <dgm:pt modelId="{522E12D5-FE15-874B-8C6C-859BE2D39B68}" type="parTrans" cxnId="{CF5FA3FA-3700-A14B-8AB4-5F154946C7E4}">
      <dgm:prSet/>
      <dgm:spPr/>
      <dgm:t>
        <a:bodyPr/>
        <a:lstStyle/>
        <a:p>
          <a:endParaRPr lang="en-US"/>
        </a:p>
      </dgm:t>
    </dgm:pt>
    <dgm:pt modelId="{B7592138-19CE-EB47-AB5A-0FEB8438F0A0}" type="sibTrans" cxnId="{CF5FA3FA-3700-A14B-8AB4-5F154946C7E4}">
      <dgm:prSet/>
      <dgm:spPr/>
      <dgm:t>
        <a:bodyPr/>
        <a:lstStyle/>
        <a:p>
          <a:endParaRPr lang="en-US"/>
        </a:p>
      </dgm:t>
    </dgm:pt>
    <dgm:pt modelId="{A1726362-818D-534B-92F1-46A2C1E66D74}" type="pres">
      <dgm:prSet presAssocID="{C8D9007E-CBEA-8542-937D-8F9B266F7D1E}" presName="compositeShape" presStyleCnt="0">
        <dgm:presLayoutVars>
          <dgm:chMax val="7"/>
          <dgm:dir/>
          <dgm:resizeHandles val="exact"/>
        </dgm:presLayoutVars>
      </dgm:prSet>
      <dgm:spPr/>
    </dgm:pt>
    <dgm:pt modelId="{842C7FCF-CF13-3A4C-B006-9ACBA5B67115}" type="pres">
      <dgm:prSet presAssocID="{C8D9007E-CBEA-8542-937D-8F9B266F7D1E}" presName="wedge1" presStyleLbl="node1" presStyleIdx="0" presStyleCnt="3"/>
      <dgm:spPr/>
    </dgm:pt>
    <dgm:pt modelId="{83556B59-7AFC-CC4F-8FC4-86A5D801AB43}" type="pres">
      <dgm:prSet presAssocID="{C8D9007E-CBEA-8542-937D-8F9B266F7D1E}" presName="dummy1a" presStyleCnt="0"/>
      <dgm:spPr/>
    </dgm:pt>
    <dgm:pt modelId="{82A69784-D00D-2C49-B9B5-9DD0D262C90C}" type="pres">
      <dgm:prSet presAssocID="{C8D9007E-CBEA-8542-937D-8F9B266F7D1E}" presName="dummy1b" presStyleCnt="0"/>
      <dgm:spPr/>
    </dgm:pt>
    <dgm:pt modelId="{73CACCDA-7C51-5840-B883-4688C385712D}" type="pres">
      <dgm:prSet presAssocID="{C8D9007E-CBEA-8542-937D-8F9B266F7D1E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4B47DC92-FC10-384E-9B65-E7C2542F62CB}" type="pres">
      <dgm:prSet presAssocID="{C8D9007E-CBEA-8542-937D-8F9B266F7D1E}" presName="wedge2" presStyleLbl="node1" presStyleIdx="1" presStyleCnt="3"/>
      <dgm:spPr/>
    </dgm:pt>
    <dgm:pt modelId="{075757A5-141A-6E4C-9485-003AA2321860}" type="pres">
      <dgm:prSet presAssocID="{C8D9007E-CBEA-8542-937D-8F9B266F7D1E}" presName="dummy2a" presStyleCnt="0"/>
      <dgm:spPr/>
    </dgm:pt>
    <dgm:pt modelId="{02F9A8BD-536D-0F47-B1BD-8380489C8875}" type="pres">
      <dgm:prSet presAssocID="{C8D9007E-CBEA-8542-937D-8F9B266F7D1E}" presName="dummy2b" presStyleCnt="0"/>
      <dgm:spPr/>
    </dgm:pt>
    <dgm:pt modelId="{733E7780-29E8-6941-8019-8F84F423F378}" type="pres">
      <dgm:prSet presAssocID="{C8D9007E-CBEA-8542-937D-8F9B266F7D1E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A9E30722-6E35-5444-91C8-7A39F56F5FE1}" type="pres">
      <dgm:prSet presAssocID="{C8D9007E-CBEA-8542-937D-8F9B266F7D1E}" presName="wedge3" presStyleLbl="node1" presStyleIdx="2" presStyleCnt="3"/>
      <dgm:spPr/>
    </dgm:pt>
    <dgm:pt modelId="{C6C1DB3C-5146-2040-8742-436D5B81CDDB}" type="pres">
      <dgm:prSet presAssocID="{C8D9007E-CBEA-8542-937D-8F9B266F7D1E}" presName="dummy3a" presStyleCnt="0"/>
      <dgm:spPr/>
    </dgm:pt>
    <dgm:pt modelId="{A222C4C4-7C1E-6D44-ADA6-C7AB3FA8F1F5}" type="pres">
      <dgm:prSet presAssocID="{C8D9007E-CBEA-8542-937D-8F9B266F7D1E}" presName="dummy3b" presStyleCnt="0"/>
      <dgm:spPr/>
    </dgm:pt>
    <dgm:pt modelId="{21BFD44D-96E8-C545-A6E9-A2ED3A7A3AE4}" type="pres">
      <dgm:prSet presAssocID="{C8D9007E-CBEA-8542-937D-8F9B266F7D1E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3EA9D14B-9AC0-A34D-BF8B-EB2DF94133F6}" type="pres">
      <dgm:prSet presAssocID="{CDB774BA-0249-C94D-8F2A-13F84A0C9ECF}" presName="arrowWedge1" presStyleLbl="fgSibTrans2D1" presStyleIdx="0" presStyleCnt="3"/>
      <dgm:spPr>
        <a:solidFill>
          <a:schemeClr val="bg1">
            <a:lumMod val="75000"/>
          </a:schemeClr>
        </a:solidFill>
      </dgm:spPr>
    </dgm:pt>
    <dgm:pt modelId="{87205D4B-C448-CD45-AECB-7F6B51C124A5}" type="pres">
      <dgm:prSet presAssocID="{6574CAFB-10EC-234B-9434-299A2DC48477}" presName="arrowWedge2" presStyleLbl="fgSibTrans2D1" presStyleIdx="1" presStyleCnt="3"/>
      <dgm:spPr>
        <a:solidFill>
          <a:schemeClr val="bg1">
            <a:lumMod val="75000"/>
          </a:schemeClr>
        </a:solidFill>
      </dgm:spPr>
    </dgm:pt>
    <dgm:pt modelId="{94E14E32-55D3-3C4D-8A4F-D04528E3E594}" type="pres">
      <dgm:prSet presAssocID="{B7592138-19CE-EB47-AB5A-0FEB8438F0A0}" presName="arrowWedge3" presStyleLbl="fgSibTrans2D1" presStyleIdx="2" presStyleCnt="3"/>
      <dgm:spPr/>
    </dgm:pt>
  </dgm:ptLst>
  <dgm:cxnLst>
    <dgm:cxn modelId="{8827B763-125F-7643-8E60-86F5CB836E41}" type="presOf" srcId="{1BE692B8-ED90-5649-94ED-86F5FED0E85A}" destId="{21BFD44D-96E8-C545-A6E9-A2ED3A7A3AE4}" srcOrd="1" destOrd="0" presId="urn:microsoft.com/office/officeart/2005/8/layout/cycle8"/>
    <dgm:cxn modelId="{63059C6F-4F52-BB48-9F63-33CB7D04016D}" srcId="{C8D9007E-CBEA-8542-937D-8F9B266F7D1E}" destId="{83AA8F00-A6BE-9244-8A02-C78E89E14D7F}" srcOrd="1" destOrd="0" parTransId="{DEFD4B84-6853-024C-94BA-2F69259B93CE}" sibTransId="{6574CAFB-10EC-234B-9434-299A2DC48477}"/>
    <dgm:cxn modelId="{553A9B58-ADBF-0242-8234-50F40864277B}" type="presOf" srcId="{C8D9007E-CBEA-8542-937D-8F9B266F7D1E}" destId="{A1726362-818D-534B-92F1-46A2C1E66D74}" srcOrd="0" destOrd="0" presId="urn:microsoft.com/office/officeart/2005/8/layout/cycle8"/>
    <dgm:cxn modelId="{6F602D9E-4F20-ED47-A31B-FE79AC13D18B}" type="presOf" srcId="{83AA8F00-A6BE-9244-8A02-C78E89E14D7F}" destId="{4B47DC92-FC10-384E-9B65-E7C2542F62CB}" srcOrd="0" destOrd="0" presId="urn:microsoft.com/office/officeart/2005/8/layout/cycle8"/>
    <dgm:cxn modelId="{986052A1-A552-EA49-AE87-496B1D2F6147}" type="presOf" srcId="{1BE692B8-ED90-5649-94ED-86F5FED0E85A}" destId="{A9E30722-6E35-5444-91C8-7A39F56F5FE1}" srcOrd="0" destOrd="0" presId="urn:microsoft.com/office/officeart/2005/8/layout/cycle8"/>
    <dgm:cxn modelId="{D5EF1FA4-491F-8D44-BCF2-480B1F211E06}" type="presOf" srcId="{59D79974-A6E0-974F-8EF6-8B8194CC7FFF}" destId="{73CACCDA-7C51-5840-B883-4688C385712D}" srcOrd="1" destOrd="0" presId="urn:microsoft.com/office/officeart/2005/8/layout/cycle8"/>
    <dgm:cxn modelId="{12305DB1-56D7-A343-B4B2-0AAF3BDFDB27}" type="presOf" srcId="{83AA8F00-A6BE-9244-8A02-C78E89E14D7F}" destId="{733E7780-29E8-6941-8019-8F84F423F378}" srcOrd="1" destOrd="0" presId="urn:microsoft.com/office/officeart/2005/8/layout/cycle8"/>
    <dgm:cxn modelId="{AA84E0D1-0E11-8C43-9298-0A12D47A3A26}" srcId="{C8D9007E-CBEA-8542-937D-8F9B266F7D1E}" destId="{59D79974-A6E0-974F-8EF6-8B8194CC7FFF}" srcOrd="0" destOrd="0" parTransId="{AE5076C4-FCFD-2844-947D-5CA3F38663E7}" sibTransId="{CDB774BA-0249-C94D-8F2A-13F84A0C9ECF}"/>
    <dgm:cxn modelId="{12973DF7-4044-8A4B-A4F9-EE1F4667D36F}" type="presOf" srcId="{59D79974-A6E0-974F-8EF6-8B8194CC7FFF}" destId="{842C7FCF-CF13-3A4C-B006-9ACBA5B67115}" srcOrd="0" destOrd="0" presId="urn:microsoft.com/office/officeart/2005/8/layout/cycle8"/>
    <dgm:cxn modelId="{CF5FA3FA-3700-A14B-8AB4-5F154946C7E4}" srcId="{C8D9007E-CBEA-8542-937D-8F9B266F7D1E}" destId="{1BE692B8-ED90-5649-94ED-86F5FED0E85A}" srcOrd="2" destOrd="0" parTransId="{522E12D5-FE15-874B-8C6C-859BE2D39B68}" sibTransId="{B7592138-19CE-EB47-AB5A-0FEB8438F0A0}"/>
    <dgm:cxn modelId="{3EA0C2BB-146E-2843-A6A6-29CF64C7142A}" type="presParOf" srcId="{A1726362-818D-534B-92F1-46A2C1E66D74}" destId="{842C7FCF-CF13-3A4C-B006-9ACBA5B67115}" srcOrd="0" destOrd="0" presId="urn:microsoft.com/office/officeart/2005/8/layout/cycle8"/>
    <dgm:cxn modelId="{4A319B50-F396-3C43-A655-B755E7E8A2DD}" type="presParOf" srcId="{A1726362-818D-534B-92F1-46A2C1E66D74}" destId="{83556B59-7AFC-CC4F-8FC4-86A5D801AB43}" srcOrd="1" destOrd="0" presId="urn:microsoft.com/office/officeart/2005/8/layout/cycle8"/>
    <dgm:cxn modelId="{394D1E90-264A-0844-9EF6-EFC2973B1F32}" type="presParOf" srcId="{A1726362-818D-534B-92F1-46A2C1E66D74}" destId="{82A69784-D00D-2C49-B9B5-9DD0D262C90C}" srcOrd="2" destOrd="0" presId="urn:microsoft.com/office/officeart/2005/8/layout/cycle8"/>
    <dgm:cxn modelId="{486AC0C6-16A0-B94D-8344-D11ED43BD3D2}" type="presParOf" srcId="{A1726362-818D-534B-92F1-46A2C1E66D74}" destId="{73CACCDA-7C51-5840-B883-4688C385712D}" srcOrd="3" destOrd="0" presId="urn:microsoft.com/office/officeart/2005/8/layout/cycle8"/>
    <dgm:cxn modelId="{538452EA-3438-694B-BA9A-B8EF4AC8EADE}" type="presParOf" srcId="{A1726362-818D-534B-92F1-46A2C1E66D74}" destId="{4B47DC92-FC10-384E-9B65-E7C2542F62CB}" srcOrd="4" destOrd="0" presId="urn:microsoft.com/office/officeart/2005/8/layout/cycle8"/>
    <dgm:cxn modelId="{24775260-CB4B-BD4A-AE4A-46C0357A31FE}" type="presParOf" srcId="{A1726362-818D-534B-92F1-46A2C1E66D74}" destId="{075757A5-141A-6E4C-9485-003AA2321860}" srcOrd="5" destOrd="0" presId="urn:microsoft.com/office/officeart/2005/8/layout/cycle8"/>
    <dgm:cxn modelId="{4B5ACF4D-320F-934B-8203-3E59E04BF173}" type="presParOf" srcId="{A1726362-818D-534B-92F1-46A2C1E66D74}" destId="{02F9A8BD-536D-0F47-B1BD-8380489C8875}" srcOrd="6" destOrd="0" presId="urn:microsoft.com/office/officeart/2005/8/layout/cycle8"/>
    <dgm:cxn modelId="{61B37434-D7BA-4344-9688-1E8EEBE5C90D}" type="presParOf" srcId="{A1726362-818D-534B-92F1-46A2C1E66D74}" destId="{733E7780-29E8-6941-8019-8F84F423F378}" srcOrd="7" destOrd="0" presId="urn:microsoft.com/office/officeart/2005/8/layout/cycle8"/>
    <dgm:cxn modelId="{B2659E8F-76E6-9D46-90B0-4C3B8A29E2A4}" type="presParOf" srcId="{A1726362-818D-534B-92F1-46A2C1E66D74}" destId="{A9E30722-6E35-5444-91C8-7A39F56F5FE1}" srcOrd="8" destOrd="0" presId="urn:microsoft.com/office/officeart/2005/8/layout/cycle8"/>
    <dgm:cxn modelId="{FD5B6DA6-74E8-0843-A66C-4DCBE1934DCE}" type="presParOf" srcId="{A1726362-818D-534B-92F1-46A2C1E66D74}" destId="{C6C1DB3C-5146-2040-8742-436D5B81CDDB}" srcOrd="9" destOrd="0" presId="urn:microsoft.com/office/officeart/2005/8/layout/cycle8"/>
    <dgm:cxn modelId="{E390B620-9649-4A4E-85BA-271E66F84BB9}" type="presParOf" srcId="{A1726362-818D-534B-92F1-46A2C1E66D74}" destId="{A222C4C4-7C1E-6D44-ADA6-C7AB3FA8F1F5}" srcOrd="10" destOrd="0" presId="urn:microsoft.com/office/officeart/2005/8/layout/cycle8"/>
    <dgm:cxn modelId="{58A2896C-8F3F-B64A-8CB1-C4172061B55E}" type="presParOf" srcId="{A1726362-818D-534B-92F1-46A2C1E66D74}" destId="{21BFD44D-96E8-C545-A6E9-A2ED3A7A3AE4}" srcOrd="11" destOrd="0" presId="urn:microsoft.com/office/officeart/2005/8/layout/cycle8"/>
    <dgm:cxn modelId="{393CFF8A-8844-3E4C-95B8-68275140523C}" type="presParOf" srcId="{A1726362-818D-534B-92F1-46A2C1E66D74}" destId="{3EA9D14B-9AC0-A34D-BF8B-EB2DF94133F6}" srcOrd="12" destOrd="0" presId="urn:microsoft.com/office/officeart/2005/8/layout/cycle8"/>
    <dgm:cxn modelId="{5CE6A37A-A373-2046-923E-B0C8629B0088}" type="presParOf" srcId="{A1726362-818D-534B-92F1-46A2C1E66D74}" destId="{87205D4B-C448-CD45-AECB-7F6B51C124A5}" srcOrd="13" destOrd="0" presId="urn:microsoft.com/office/officeart/2005/8/layout/cycle8"/>
    <dgm:cxn modelId="{DE2FBDD0-0514-6247-B977-EEA58CE626B3}" type="presParOf" srcId="{A1726362-818D-534B-92F1-46A2C1E66D74}" destId="{94E14E32-55D3-3C4D-8A4F-D04528E3E594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B69EF2-8D3B-45A0-8111-B6FF190792D2}">
      <dsp:nvSpPr>
        <dsp:cNvPr id="0" name=""/>
        <dsp:cNvSpPr/>
      </dsp:nvSpPr>
      <dsp:spPr>
        <a:xfrm>
          <a:off x="959850" y="438288"/>
          <a:ext cx="1454962" cy="14549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1C36B5-C8E3-4272-A8FC-D16FD115206C}">
      <dsp:nvSpPr>
        <dsp:cNvPr id="0" name=""/>
        <dsp:cNvSpPr/>
      </dsp:nvSpPr>
      <dsp:spPr>
        <a:xfrm>
          <a:off x="70706" y="2277117"/>
          <a:ext cx="323324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466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Traditional view</a:t>
          </a:r>
        </a:p>
      </dsp:txBody>
      <dsp:txXfrm>
        <a:off x="70706" y="2277117"/>
        <a:ext cx="3233249" cy="720000"/>
      </dsp:txXfrm>
    </dsp:sp>
    <dsp:sp modelId="{3266F5F6-54D6-447D-835F-00AE7E74B95E}">
      <dsp:nvSpPr>
        <dsp:cNvPr id="0" name=""/>
        <dsp:cNvSpPr/>
      </dsp:nvSpPr>
      <dsp:spPr>
        <a:xfrm>
          <a:off x="4758918" y="438288"/>
          <a:ext cx="1454962" cy="14549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7395A6-3F78-4D5B-9D44-24DA29D05964}">
      <dsp:nvSpPr>
        <dsp:cNvPr id="0" name=""/>
        <dsp:cNvSpPr/>
      </dsp:nvSpPr>
      <dsp:spPr>
        <a:xfrm>
          <a:off x="3869775" y="2277117"/>
          <a:ext cx="323324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466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New vision</a:t>
          </a:r>
        </a:p>
      </dsp:txBody>
      <dsp:txXfrm>
        <a:off x="3869775" y="2277117"/>
        <a:ext cx="3233249" cy="720000"/>
      </dsp:txXfrm>
    </dsp:sp>
    <dsp:sp modelId="{BFAD2B28-88E5-4458-840A-058B3451B8E2}">
      <dsp:nvSpPr>
        <dsp:cNvPr id="0" name=""/>
        <dsp:cNvSpPr/>
      </dsp:nvSpPr>
      <dsp:spPr>
        <a:xfrm>
          <a:off x="8557987" y="438288"/>
          <a:ext cx="1454962" cy="145496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6A849F-ADC0-4CC2-BC2F-7DE13DF5BDE6}">
      <dsp:nvSpPr>
        <dsp:cNvPr id="0" name=""/>
        <dsp:cNvSpPr/>
      </dsp:nvSpPr>
      <dsp:spPr>
        <a:xfrm>
          <a:off x="7668843" y="2277117"/>
          <a:ext cx="323324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466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Connection</a:t>
          </a:r>
        </a:p>
      </dsp:txBody>
      <dsp:txXfrm>
        <a:off x="7668843" y="2277117"/>
        <a:ext cx="3233249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2C7FCF-CF13-3A4C-B006-9ACBA5B67115}">
      <dsp:nvSpPr>
        <dsp:cNvPr id="0" name=""/>
        <dsp:cNvSpPr/>
      </dsp:nvSpPr>
      <dsp:spPr>
        <a:xfrm>
          <a:off x="2069267" y="387280"/>
          <a:ext cx="5004851" cy="5004851"/>
        </a:xfrm>
        <a:prstGeom prst="pie">
          <a:avLst>
            <a:gd name="adj1" fmla="val 16200000"/>
            <a:gd name="adj2" fmla="val 18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Admin</a:t>
          </a:r>
          <a:endParaRPr lang="en-US" sz="1800" kern="1200" dirty="0"/>
        </a:p>
      </dsp:txBody>
      <dsp:txXfrm>
        <a:off x="4706942" y="1447831"/>
        <a:ext cx="1787446" cy="1489539"/>
      </dsp:txXfrm>
    </dsp:sp>
    <dsp:sp modelId="{4B47DC92-FC10-384E-9B65-E7C2542F62CB}">
      <dsp:nvSpPr>
        <dsp:cNvPr id="0" name=""/>
        <dsp:cNvSpPr/>
      </dsp:nvSpPr>
      <dsp:spPr>
        <a:xfrm>
          <a:off x="1966190" y="566024"/>
          <a:ext cx="5004851" cy="5004851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accent2">
                <a:hueOff val="-3742065"/>
                <a:satOff val="-20166"/>
                <a:lumOff val="18235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-3742065"/>
                <a:satOff val="-20166"/>
                <a:lumOff val="18235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Communication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3157822" y="3813219"/>
        <a:ext cx="2681170" cy="1310794"/>
      </dsp:txXfrm>
    </dsp:sp>
    <dsp:sp modelId="{A9E30722-6E35-5444-91C8-7A39F56F5FE1}">
      <dsp:nvSpPr>
        <dsp:cNvPr id="0" name=""/>
        <dsp:cNvSpPr/>
      </dsp:nvSpPr>
      <dsp:spPr>
        <a:xfrm>
          <a:off x="1863114" y="387280"/>
          <a:ext cx="5004851" cy="5004851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accent2">
                <a:hueOff val="-7484130"/>
                <a:satOff val="-40331"/>
                <a:lumOff val="36469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-7484130"/>
                <a:satOff val="-40331"/>
                <a:lumOff val="36469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Finances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2442843" y="1447831"/>
        <a:ext cx="1787446" cy="1489539"/>
      </dsp:txXfrm>
    </dsp:sp>
    <dsp:sp modelId="{3EA9D14B-9AC0-A34D-BF8B-EB2DF94133F6}">
      <dsp:nvSpPr>
        <dsp:cNvPr id="0" name=""/>
        <dsp:cNvSpPr/>
      </dsp:nvSpPr>
      <dsp:spPr>
        <a:xfrm>
          <a:off x="1759856" y="77455"/>
          <a:ext cx="5624499" cy="5624499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7205D4B-C448-CD45-AECB-7F6B51C124A5}">
      <dsp:nvSpPr>
        <dsp:cNvPr id="0" name=""/>
        <dsp:cNvSpPr/>
      </dsp:nvSpPr>
      <dsp:spPr>
        <a:xfrm>
          <a:off x="1656366" y="255884"/>
          <a:ext cx="5624499" cy="5624499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gradFill rotWithShape="0">
          <a:gsLst>
            <a:gs pos="0">
              <a:schemeClr val="accent2">
                <a:hueOff val="-3742065"/>
                <a:satOff val="-20166"/>
                <a:lumOff val="18235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-3742065"/>
                <a:satOff val="-20166"/>
                <a:lumOff val="18235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4E14E32-55D3-3C4D-8A4F-D04528E3E594}">
      <dsp:nvSpPr>
        <dsp:cNvPr id="0" name=""/>
        <dsp:cNvSpPr/>
      </dsp:nvSpPr>
      <dsp:spPr>
        <a:xfrm>
          <a:off x="1552877" y="77455"/>
          <a:ext cx="5624499" cy="5624499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gradFill rotWithShape="0">
          <a:gsLst>
            <a:gs pos="0">
              <a:schemeClr val="accent2">
                <a:hueOff val="-7484130"/>
                <a:satOff val="-40331"/>
                <a:lumOff val="36469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-7484130"/>
                <a:satOff val="-40331"/>
                <a:lumOff val="36469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391802-C675-4B55-A9B5-9C2BB48DFBF2}">
      <dsp:nvSpPr>
        <dsp:cNvPr id="0" name=""/>
        <dsp:cNvSpPr/>
      </dsp:nvSpPr>
      <dsp:spPr>
        <a:xfrm>
          <a:off x="959850" y="983500"/>
          <a:ext cx="1454962" cy="14549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56B6B8-56D5-408D-8EA9-2E6B74C9CEEE}">
      <dsp:nvSpPr>
        <dsp:cNvPr id="0" name=""/>
        <dsp:cNvSpPr/>
      </dsp:nvSpPr>
      <dsp:spPr>
        <a:xfrm>
          <a:off x="70706" y="2822462"/>
          <a:ext cx="323324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3335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Administration</a:t>
          </a:r>
        </a:p>
      </dsp:txBody>
      <dsp:txXfrm>
        <a:off x="70706" y="2822462"/>
        <a:ext cx="3233249" cy="720000"/>
      </dsp:txXfrm>
    </dsp:sp>
    <dsp:sp modelId="{55672D6C-C1D5-4B8F-B196-483977AA3D2E}">
      <dsp:nvSpPr>
        <dsp:cNvPr id="0" name=""/>
        <dsp:cNvSpPr/>
      </dsp:nvSpPr>
      <dsp:spPr>
        <a:xfrm>
          <a:off x="4758918" y="983500"/>
          <a:ext cx="1454962" cy="14549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6A6BAB-DF69-4EB1-8CF9-CE6FD28B567A}">
      <dsp:nvSpPr>
        <dsp:cNvPr id="0" name=""/>
        <dsp:cNvSpPr/>
      </dsp:nvSpPr>
      <dsp:spPr>
        <a:xfrm>
          <a:off x="3869775" y="2822462"/>
          <a:ext cx="323324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3335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Communications</a:t>
          </a:r>
        </a:p>
      </dsp:txBody>
      <dsp:txXfrm>
        <a:off x="3869775" y="2822462"/>
        <a:ext cx="3233249" cy="720000"/>
      </dsp:txXfrm>
    </dsp:sp>
    <dsp:sp modelId="{415CE982-0BEC-4078-80EA-5C1EA3E79DC4}">
      <dsp:nvSpPr>
        <dsp:cNvPr id="0" name=""/>
        <dsp:cNvSpPr/>
      </dsp:nvSpPr>
      <dsp:spPr>
        <a:xfrm>
          <a:off x="8557987" y="983500"/>
          <a:ext cx="1454962" cy="145496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892207-E39F-4AFE-BD7D-8FFACF7EB832}">
      <dsp:nvSpPr>
        <dsp:cNvPr id="0" name=""/>
        <dsp:cNvSpPr/>
      </dsp:nvSpPr>
      <dsp:spPr>
        <a:xfrm>
          <a:off x="7668843" y="2822462"/>
          <a:ext cx="323324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3335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Finance</a:t>
          </a:r>
        </a:p>
      </dsp:txBody>
      <dsp:txXfrm>
        <a:off x="7668843" y="2822462"/>
        <a:ext cx="3233249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2C7FCF-CF13-3A4C-B006-9ACBA5B67115}">
      <dsp:nvSpPr>
        <dsp:cNvPr id="0" name=""/>
        <dsp:cNvSpPr/>
      </dsp:nvSpPr>
      <dsp:spPr>
        <a:xfrm>
          <a:off x="473383" y="88597"/>
          <a:ext cx="1144952" cy="1144952"/>
        </a:xfrm>
        <a:prstGeom prst="pie">
          <a:avLst>
            <a:gd name="adj1" fmla="val 16200000"/>
            <a:gd name="adj2" fmla="val 18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 dirty="0"/>
        </a:p>
      </dsp:txBody>
      <dsp:txXfrm>
        <a:off x="1076800" y="331218"/>
        <a:ext cx="408911" cy="340759"/>
      </dsp:txXfrm>
    </dsp:sp>
    <dsp:sp modelId="{4B47DC92-FC10-384E-9B65-E7C2542F62CB}">
      <dsp:nvSpPr>
        <dsp:cNvPr id="0" name=""/>
        <dsp:cNvSpPr/>
      </dsp:nvSpPr>
      <dsp:spPr>
        <a:xfrm>
          <a:off x="449802" y="129488"/>
          <a:ext cx="1144952" cy="1144952"/>
        </a:xfrm>
        <a:prstGeom prst="pie">
          <a:avLst>
            <a:gd name="adj1" fmla="val 1800000"/>
            <a:gd name="adj2" fmla="val 9000000"/>
          </a:avLst>
        </a:prstGeom>
        <a:solidFill>
          <a:schemeClr val="bg1">
            <a:lumMod val="6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000" kern="1200" dirty="0"/>
        </a:p>
      </dsp:txBody>
      <dsp:txXfrm>
        <a:off x="722410" y="872344"/>
        <a:ext cx="613367" cy="299868"/>
      </dsp:txXfrm>
    </dsp:sp>
    <dsp:sp modelId="{A9E30722-6E35-5444-91C8-7A39F56F5FE1}">
      <dsp:nvSpPr>
        <dsp:cNvPr id="0" name=""/>
        <dsp:cNvSpPr/>
      </dsp:nvSpPr>
      <dsp:spPr>
        <a:xfrm>
          <a:off x="426222" y="88597"/>
          <a:ext cx="1144952" cy="1144952"/>
        </a:xfrm>
        <a:prstGeom prst="pie">
          <a:avLst>
            <a:gd name="adj1" fmla="val 9000000"/>
            <a:gd name="adj2" fmla="val 16200000"/>
          </a:avLst>
        </a:prstGeom>
        <a:solidFill>
          <a:schemeClr val="bg1">
            <a:lumMod val="6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 dirty="0"/>
        </a:p>
      </dsp:txBody>
      <dsp:txXfrm>
        <a:off x="558845" y="331218"/>
        <a:ext cx="408911" cy="340759"/>
      </dsp:txXfrm>
    </dsp:sp>
    <dsp:sp modelId="{3EA9D14B-9AC0-A34D-BF8B-EB2DF94133F6}">
      <dsp:nvSpPr>
        <dsp:cNvPr id="0" name=""/>
        <dsp:cNvSpPr/>
      </dsp:nvSpPr>
      <dsp:spPr>
        <a:xfrm>
          <a:off x="402599" y="17719"/>
          <a:ext cx="1286708" cy="1286708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7205D4B-C448-CD45-AECB-7F6B51C124A5}">
      <dsp:nvSpPr>
        <dsp:cNvPr id="0" name=""/>
        <dsp:cNvSpPr/>
      </dsp:nvSpPr>
      <dsp:spPr>
        <a:xfrm>
          <a:off x="378924" y="58538"/>
          <a:ext cx="1286708" cy="1286708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gradFill rotWithShape="0">
          <a:gsLst>
            <a:gs pos="0">
              <a:schemeClr val="accent2">
                <a:hueOff val="-3742065"/>
                <a:satOff val="-20166"/>
                <a:lumOff val="18235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-3742065"/>
                <a:satOff val="-20166"/>
                <a:lumOff val="18235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4E14E32-55D3-3C4D-8A4F-D04528E3E594}">
      <dsp:nvSpPr>
        <dsp:cNvPr id="0" name=""/>
        <dsp:cNvSpPr/>
      </dsp:nvSpPr>
      <dsp:spPr>
        <a:xfrm>
          <a:off x="355249" y="17719"/>
          <a:ext cx="1286708" cy="1286708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gradFill rotWithShape="0">
          <a:gsLst>
            <a:gs pos="0">
              <a:schemeClr val="accent2">
                <a:hueOff val="-7484130"/>
                <a:satOff val="-40331"/>
                <a:lumOff val="36469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-7484130"/>
                <a:satOff val="-40331"/>
                <a:lumOff val="36469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2C7FCF-CF13-3A4C-B006-9ACBA5B67115}">
      <dsp:nvSpPr>
        <dsp:cNvPr id="0" name=""/>
        <dsp:cNvSpPr/>
      </dsp:nvSpPr>
      <dsp:spPr>
        <a:xfrm>
          <a:off x="473383" y="88597"/>
          <a:ext cx="1144952" cy="1144952"/>
        </a:xfrm>
        <a:prstGeom prst="pie">
          <a:avLst>
            <a:gd name="adj1" fmla="val 16200000"/>
            <a:gd name="adj2" fmla="val 1800000"/>
          </a:avLst>
        </a:prstGeom>
        <a:solidFill>
          <a:schemeClr val="bg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 dirty="0"/>
        </a:p>
      </dsp:txBody>
      <dsp:txXfrm>
        <a:off x="1076800" y="331218"/>
        <a:ext cx="408911" cy="340759"/>
      </dsp:txXfrm>
    </dsp:sp>
    <dsp:sp modelId="{4B47DC92-FC10-384E-9B65-E7C2542F62CB}">
      <dsp:nvSpPr>
        <dsp:cNvPr id="0" name=""/>
        <dsp:cNvSpPr/>
      </dsp:nvSpPr>
      <dsp:spPr>
        <a:xfrm>
          <a:off x="449802" y="129488"/>
          <a:ext cx="1144952" cy="1144952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000" kern="1200" dirty="0"/>
        </a:p>
      </dsp:txBody>
      <dsp:txXfrm>
        <a:off x="722410" y="872344"/>
        <a:ext cx="613367" cy="299868"/>
      </dsp:txXfrm>
    </dsp:sp>
    <dsp:sp modelId="{A9E30722-6E35-5444-91C8-7A39F56F5FE1}">
      <dsp:nvSpPr>
        <dsp:cNvPr id="0" name=""/>
        <dsp:cNvSpPr/>
      </dsp:nvSpPr>
      <dsp:spPr>
        <a:xfrm>
          <a:off x="426222" y="88597"/>
          <a:ext cx="1144952" cy="1144952"/>
        </a:xfrm>
        <a:prstGeom prst="pie">
          <a:avLst>
            <a:gd name="adj1" fmla="val 9000000"/>
            <a:gd name="adj2" fmla="val 16200000"/>
          </a:avLst>
        </a:prstGeom>
        <a:solidFill>
          <a:schemeClr val="bg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 dirty="0"/>
        </a:p>
      </dsp:txBody>
      <dsp:txXfrm>
        <a:off x="558845" y="331218"/>
        <a:ext cx="408911" cy="340759"/>
      </dsp:txXfrm>
    </dsp:sp>
    <dsp:sp modelId="{3EA9D14B-9AC0-A34D-BF8B-EB2DF94133F6}">
      <dsp:nvSpPr>
        <dsp:cNvPr id="0" name=""/>
        <dsp:cNvSpPr/>
      </dsp:nvSpPr>
      <dsp:spPr>
        <a:xfrm>
          <a:off x="402599" y="17719"/>
          <a:ext cx="1286708" cy="1286708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bg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7205D4B-C448-CD45-AECB-7F6B51C124A5}">
      <dsp:nvSpPr>
        <dsp:cNvPr id="0" name=""/>
        <dsp:cNvSpPr/>
      </dsp:nvSpPr>
      <dsp:spPr>
        <a:xfrm>
          <a:off x="378924" y="58538"/>
          <a:ext cx="1286708" cy="1286708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4E14E32-55D3-3C4D-8A4F-D04528E3E594}">
      <dsp:nvSpPr>
        <dsp:cNvPr id="0" name=""/>
        <dsp:cNvSpPr/>
      </dsp:nvSpPr>
      <dsp:spPr>
        <a:xfrm>
          <a:off x="355249" y="17719"/>
          <a:ext cx="1286708" cy="1286708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bg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2C7FCF-CF13-3A4C-B006-9ACBA5B67115}">
      <dsp:nvSpPr>
        <dsp:cNvPr id="0" name=""/>
        <dsp:cNvSpPr/>
      </dsp:nvSpPr>
      <dsp:spPr>
        <a:xfrm>
          <a:off x="473383" y="88597"/>
          <a:ext cx="1144952" cy="1144952"/>
        </a:xfrm>
        <a:prstGeom prst="pie">
          <a:avLst>
            <a:gd name="adj1" fmla="val 16200000"/>
            <a:gd name="adj2" fmla="val 1800000"/>
          </a:avLst>
        </a:prstGeom>
        <a:solidFill>
          <a:schemeClr val="bg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 dirty="0"/>
        </a:p>
      </dsp:txBody>
      <dsp:txXfrm>
        <a:off x="1076800" y="331218"/>
        <a:ext cx="408911" cy="340759"/>
      </dsp:txXfrm>
    </dsp:sp>
    <dsp:sp modelId="{4B47DC92-FC10-384E-9B65-E7C2542F62CB}">
      <dsp:nvSpPr>
        <dsp:cNvPr id="0" name=""/>
        <dsp:cNvSpPr/>
      </dsp:nvSpPr>
      <dsp:spPr>
        <a:xfrm>
          <a:off x="449802" y="129488"/>
          <a:ext cx="1144952" cy="1144952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000" kern="1200" dirty="0"/>
        </a:p>
      </dsp:txBody>
      <dsp:txXfrm>
        <a:off x="722410" y="872344"/>
        <a:ext cx="613367" cy="299868"/>
      </dsp:txXfrm>
    </dsp:sp>
    <dsp:sp modelId="{A9E30722-6E35-5444-91C8-7A39F56F5FE1}">
      <dsp:nvSpPr>
        <dsp:cNvPr id="0" name=""/>
        <dsp:cNvSpPr/>
      </dsp:nvSpPr>
      <dsp:spPr>
        <a:xfrm>
          <a:off x="426222" y="88597"/>
          <a:ext cx="1144952" cy="1144952"/>
        </a:xfrm>
        <a:prstGeom prst="pie">
          <a:avLst>
            <a:gd name="adj1" fmla="val 9000000"/>
            <a:gd name="adj2" fmla="val 16200000"/>
          </a:avLst>
        </a:prstGeom>
        <a:solidFill>
          <a:schemeClr val="bg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 dirty="0"/>
        </a:p>
      </dsp:txBody>
      <dsp:txXfrm>
        <a:off x="558845" y="331218"/>
        <a:ext cx="408911" cy="340759"/>
      </dsp:txXfrm>
    </dsp:sp>
    <dsp:sp modelId="{3EA9D14B-9AC0-A34D-BF8B-EB2DF94133F6}">
      <dsp:nvSpPr>
        <dsp:cNvPr id="0" name=""/>
        <dsp:cNvSpPr/>
      </dsp:nvSpPr>
      <dsp:spPr>
        <a:xfrm>
          <a:off x="402599" y="17719"/>
          <a:ext cx="1286708" cy="1286708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bg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7205D4B-C448-CD45-AECB-7F6B51C124A5}">
      <dsp:nvSpPr>
        <dsp:cNvPr id="0" name=""/>
        <dsp:cNvSpPr/>
      </dsp:nvSpPr>
      <dsp:spPr>
        <a:xfrm>
          <a:off x="378924" y="58538"/>
          <a:ext cx="1286708" cy="1286708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4E14E32-55D3-3C4D-8A4F-D04528E3E594}">
      <dsp:nvSpPr>
        <dsp:cNvPr id="0" name=""/>
        <dsp:cNvSpPr/>
      </dsp:nvSpPr>
      <dsp:spPr>
        <a:xfrm>
          <a:off x="355249" y="17719"/>
          <a:ext cx="1286708" cy="1286708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bg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2C7FCF-CF13-3A4C-B006-9ACBA5B67115}">
      <dsp:nvSpPr>
        <dsp:cNvPr id="0" name=""/>
        <dsp:cNvSpPr/>
      </dsp:nvSpPr>
      <dsp:spPr>
        <a:xfrm>
          <a:off x="473383" y="88597"/>
          <a:ext cx="1144952" cy="1144952"/>
        </a:xfrm>
        <a:prstGeom prst="pie">
          <a:avLst>
            <a:gd name="adj1" fmla="val 16200000"/>
            <a:gd name="adj2" fmla="val 1800000"/>
          </a:avLst>
        </a:prstGeom>
        <a:solidFill>
          <a:schemeClr val="bg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 dirty="0"/>
        </a:p>
      </dsp:txBody>
      <dsp:txXfrm>
        <a:off x="1076800" y="331218"/>
        <a:ext cx="408911" cy="340759"/>
      </dsp:txXfrm>
    </dsp:sp>
    <dsp:sp modelId="{4B47DC92-FC10-384E-9B65-E7C2542F62CB}">
      <dsp:nvSpPr>
        <dsp:cNvPr id="0" name=""/>
        <dsp:cNvSpPr/>
      </dsp:nvSpPr>
      <dsp:spPr>
        <a:xfrm>
          <a:off x="449802" y="129488"/>
          <a:ext cx="1144952" cy="1144952"/>
        </a:xfrm>
        <a:prstGeom prst="pie">
          <a:avLst>
            <a:gd name="adj1" fmla="val 1800000"/>
            <a:gd name="adj2" fmla="val 9000000"/>
          </a:avLst>
        </a:prstGeom>
        <a:solidFill>
          <a:schemeClr val="bg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000" kern="1200" dirty="0"/>
        </a:p>
      </dsp:txBody>
      <dsp:txXfrm>
        <a:off x="722410" y="872344"/>
        <a:ext cx="613367" cy="299868"/>
      </dsp:txXfrm>
    </dsp:sp>
    <dsp:sp modelId="{A9E30722-6E35-5444-91C8-7A39F56F5FE1}">
      <dsp:nvSpPr>
        <dsp:cNvPr id="0" name=""/>
        <dsp:cNvSpPr/>
      </dsp:nvSpPr>
      <dsp:spPr>
        <a:xfrm>
          <a:off x="426222" y="88597"/>
          <a:ext cx="1144952" cy="1144952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 dirty="0"/>
        </a:p>
      </dsp:txBody>
      <dsp:txXfrm>
        <a:off x="558845" y="331218"/>
        <a:ext cx="408911" cy="340759"/>
      </dsp:txXfrm>
    </dsp:sp>
    <dsp:sp modelId="{3EA9D14B-9AC0-A34D-BF8B-EB2DF94133F6}">
      <dsp:nvSpPr>
        <dsp:cNvPr id="0" name=""/>
        <dsp:cNvSpPr/>
      </dsp:nvSpPr>
      <dsp:spPr>
        <a:xfrm>
          <a:off x="402599" y="17719"/>
          <a:ext cx="1286708" cy="1286708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bg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7205D4B-C448-CD45-AECB-7F6B51C124A5}">
      <dsp:nvSpPr>
        <dsp:cNvPr id="0" name=""/>
        <dsp:cNvSpPr/>
      </dsp:nvSpPr>
      <dsp:spPr>
        <a:xfrm>
          <a:off x="378924" y="58538"/>
          <a:ext cx="1286708" cy="1286708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bg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4E14E32-55D3-3C4D-8A4F-D04528E3E594}">
      <dsp:nvSpPr>
        <dsp:cNvPr id="0" name=""/>
        <dsp:cNvSpPr/>
      </dsp:nvSpPr>
      <dsp:spPr>
        <a:xfrm>
          <a:off x="355249" y="17719"/>
          <a:ext cx="1286708" cy="1286708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2B134B-E086-7341-ADEF-439D90450F5E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8DA2E7-6352-0C41-8257-4AD3F6147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965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0EFF8F8-6A5F-526A-3E87-C1BABEE24183}"/>
              </a:ext>
            </a:extLst>
          </p:cNvPr>
          <p:cNvCxnSpPr>
            <a:cxnSpLocks/>
          </p:cNvCxnSpPr>
          <p:nvPr/>
        </p:nvCxnSpPr>
        <p:spPr>
          <a:xfrm>
            <a:off x="2555512" y="0"/>
            <a:ext cx="0" cy="685800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A black and red sign with text&#10;&#10;Description automatically generated">
            <a:extLst>
              <a:ext uri="{FF2B5EF4-FFF2-40B4-BE49-F238E27FC236}">
                <a16:creationId xmlns:a16="http://schemas.microsoft.com/office/drawing/2014/main" id="{2347C897-23EF-34B7-52E0-D13B51413C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r="71550"/>
          <a:stretch/>
        </p:blipFill>
        <p:spPr>
          <a:xfrm>
            <a:off x="808605" y="2567125"/>
            <a:ext cx="876381" cy="861875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C75A0C28-02C7-6BD6-F969-4ACE327AE0A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456101" y="4008513"/>
            <a:ext cx="7006086" cy="861875"/>
          </a:xfrm>
        </p:spPr>
        <p:txBody>
          <a:bodyPr anchor="ctr" anchorCtr="1"/>
          <a:lstStyle>
            <a:lvl1pPr marL="0" indent="0" algn="ctr">
              <a:buNone/>
              <a:defRPr cap="all" baseline="0">
                <a:solidFill>
                  <a:srgbClr val="BA9347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presenter’s name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8B37F3F-EE2A-2976-486D-92EBB4FD701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23894" y="5400701"/>
            <a:ext cx="5270500" cy="913816"/>
          </a:xfrm>
        </p:spPr>
        <p:txBody>
          <a:bodyPr anchor="ctr" anchorCtr="1">
            <a:normAutofit/>
          </a:bodyPr>
          <a:lstStyle>
            <a:lvl1pPr marL="0" indent="0" algn="ctr">
              <a:buNone/>
              <a:defRPr sz="1800" b="1" cap="small" baseline="0"/>
            </a:lvl1pPr>
          </a:lstStyle>
          <a:p>
            <a:pPr lvl="0"/>
            <a:r>
              <a:rPr lang="en-US" dirty="0"/>
              <a:t>Click to add event name (ex. 2016 Secretary &amp; Treasurer Retreat)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C461AE4A-C85D-BDCC-20A1-0F54EBB14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6099" y="1244600"/>
            <a:ext cx="7006087" cy="2233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597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536C2-B120-754E-9489-8047D6B5D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857500"/>
            <a:ext cx="10972800" cy="1143000"/>
          </a:xfrm>
        </p:spPr>
        <p:txBody>
          <a:bodyPr>
            <a:noAutofit/>
          </a:bodyPr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208878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91687"/>
            <a:ext cx="10972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4" name="Picture 3" descr="A black and red sign with text&#10;&#10;Description automatically generated">
            <a:extLst>
              <a:ext uri="{FF2B5EF4-FFF2-40B4-BE49-F238E27FC236}">
                <a16:creationId xmlns:a16="http://schemas.microsoft.com/office/drawing/2014/main" id="{A37EB084-6ADD-C717-7AE9-F5530A00C5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4265" y="5997570"/>
            <a:ext cx="2287979" cy="640160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C3DB78C4-C5DC-BD10-B8B1-40260A48F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97330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97A2D-94BC-E1D6-FA7B-D072C48D5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1876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 descr="A black and red sign with text&#10;&#10;Description automatically generated">
            <a:extLst>
              <a:ext uri="{FF2B5EF4-FFF2-40B4-BE49-F238E27FC236}">
                <a16:creationId xmlns:a16="http://schemas.microsoft.com/office/drawing/2014/main" id="{02CA8C46-A907-74A3-655E-B50CB7EC3D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4265" y="5997570"/>
            <a:ext cx="2287979" cy="6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386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 descr="A black and red sign with text&#10;&#10;Description automatically generated">
            <a:extLst>
              <a:ext uri="{FF2B5EF4-FFF2-40B4-BE49-F238E27FC236}">
                <a16:creationId xmlns:a16="http://schemas.microsoft.com/office/drawing/2014/main" id="{69734DBB-CE97-5F8E-779B-9FE6CECFC9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4265" y="5997570"/>
            <a:ext cx="2287979" cy="6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558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3" name="Picture 2" descr="A black and red sign with text&#10;&#10;Description automatically generated">
            <a:extLst>
              <a:ext uri="{FF2B5EF4-FFF2-40B4-BE49-F238E27FC236}">
                <a16:creationId xmlns:a16="http://schemas.microsoft.com/office/drawing/2014/main" id="{51609AF7-180C-33D4-E4CF-2F5D00532C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4265" y="5997570"/>
            <a:ext cx="2287979" cy="6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455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ack and red sign with text&#10;&#10;Description automatically generated">
            <a:extLst>
              <a:ext uri="{FF2B5EF4-FFF2-40B4-BE49-F238E27FC236}">
                <a16:creationId xmlns:a16="http://schemas.microsoft.com/office/drawing/2014/main" id="{43E262EE-1B99-0013-DE60-965EF7CAD1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4265" y="5997570"/>
            <a:ext cx="2287979" cy="6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961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 descr="A black and red sign with text&#10;&#10;Description automatically generated">
            <a:extLst>
              <a:ext uri="{FF2B5EF4-FFF2-40B4-BE49-F238E27FC236}">
                <a16:creationId xmlns:a16="http://schemas.microsoft.com/office/drawing/2014/main" id="{7B42117C-9F72-66D5-9E6A-B21DA990AC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4265" y="5997570"/>
            <a:ext cx="2287979" cy="6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540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A black and red sign with text&#10;&#10;Description automatically generated">
            <a:extLst>
              <a:ext uri="{FF2B5EF4-FFF2-40B4-BE49-F238E27FC236}">
                <a16:creationId xmlns:a16="http://schemas.microsoft.com/office/drawing/2014/main" id="{07041A95-6DD7-CE56-BD1C-E73F1B790D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4265" y="5997570"/>
            <a:ext cx="2287979" cy="6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391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433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/>
          </a:solidFill>
          <a:latin typeface="Avenir Black" panose="02000503020000020003" pitchFamily="2" charset="0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588C30C9-7920-DEBD-CBDA-A18675BF84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Allan L. </a:t>
            </a:r>
            <a:r>
              <a:rPr lang="en-US" dirty="0" err="1"/>
              <a:t>Casalou</a:t>
            </a:r>
            <a:endParaRPr lang="en-US" dirty="0"/>
          </a:p>
          <a:p>
            <a:r>
              <a:rPr lang="en-US" sz="2200" dirty="0"/>
              <a:t>Grand Secretary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3BF860-DF32-9C40-E6D1-05504AAD3D0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Lodge Leadership Retreat 2025</a:t>
            </a:r>
          </a:p>
          <a:p>
            <a:r>
              <a:rPr lang="en-US"/>
              <a:t>Administration Track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582527A-BAEA-5F4D-DA92-DC65626B9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From Records to Relationships</a:t>
            </a:r>
            <a:br>
              <a:rPr lang="en-US" dirty="0"/>
            </a:br>
            <a:r>
              <a:rPr lang="en-US" sz="3200" dirty="0"/>
              <a:t>Building a Connected Lodge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498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latin typeface="Arial" charset="0"/>
                <a:cs typeface="Arial" charset="0"/>
              </a:rPr>
              <a:t>Communication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4000" dirty="0"/>
              <a:t>The secretary is often the conduit for lodge communication.</a:t>
            </a:r>
          </a:p>
          <a:p>
            <a:r>
              <a:rPr lang="en-US" sz="4000" b="1" dirty="0"/>
              <a:t>Constituents</a:t>
            </a:r>
          </a:p>
          <a:p>
            <a:pPr lvl="1"/>
            <a:r>
              <a:rPr lang="en-US" sz="3600" dirty="0"/>
              <a:t>Members</a:t>
            </a:r>
          </a:p>
          <a:p>
            <a:pPr lvl="1"/>
            <a:r>
              <a:rPr lang="en-US" sz="3600" dirty="0"/>
              <a:t>Widows</a:t>
            </a:r>
          </a:p>
          <a:p>
            <a:pPr lvl="1"/>
            <a:r>
              <a:rPr lang="en-US" sz="3600" dirty="0"/>
              <a:t>Sojourning Masons</a:t>
            </a:r>
          </a:p>
          <a:p>
            <a:pPr lvl="1"/>
            <a:r>
              <a:rPr lang="en-US" sz="3600" dirty="0"/>
              <a:t>Officers</a:t>
            </a:r>
          </a:p>
          <a:p>
            <a:pPr lvl="1"/>
            <a:r>
              <a:rPr lang="en-US" sz="3600" dirty="0"/>
              <a:t>Inspector and grand lodge leadership</a:t>
            </a:r>
          </a:p>
          <a:p>
            <a:pPr lvl="1"/>
            <a:r>
              <a:rPr lang="en-US" sz="3600" dirty="0"/>
              <a:t>Public</a:t>
            </a:r>
          </a:p>
          <a:p>
            <a:pPr lvl="1"/>
            <a:endParaRPr lang="en-US" sz="3600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8469330" y="82194"/>
          <a:ext cx="2044558" cy="13630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5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" charset="0"/>
                <a:cs typeface="Arial" charset="0"/>
              </a:rPr>
              <a:t>Communication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Communication tools</a:t>
            </a:r>
          </a:p>
          <a:p>
            <a:pPr lvl="1"/>
            <a:r>
              <a:rPr lang="en-US" dirty="0"/>
              <a:t>Personal conversations</a:t>
            </a:r>
          </a:p>
          <a:p>
            <a:pPr lvl="1"/>
            <a:r>
              <a:rPr lang="en-US" dirty="0"/>
              <a:t>Social media</a:t>
            </a:r>
          </a:p>
          <a:p>
            <a:pPr lvl="1"/>
            <a:r>
              <a:rPr lang="en-US" dirty="0"/>
              <a:t>Email</a:t>
            </a:r>
          </a:p>
          <a:p>
            <a:pPr lvl="1"/>
            <a:r>
              <a:rPr lang="en-US" dirty="0"/>
              <a:t>Letters and mailings</a:t>
            </a:r>
          </a:p>
          <a:p>
            <a:pPr lvl="1"/>
            <a:r>
              <a:rPr lang="en-US" dirty="0"/>
              <a:t>Website</a:t>
            </a:r>
          </a:p>
          <a:p>
            <a:pPr lvl="1"/>
            <a:r>
              <a:rPr lang="en-US" dirty="0" err="1"/>
              <a:t>Trestleboard</a:t>
            </a:r>
            <a:endParaRPr lang="en-US" dirty="0"/>
          </a:p>
          <a:p>
            <a:pPr lvl="1"/>
            <a:r>
              <a:rPr lang="en-US" dirty="0"/>
              <a:t>Telephone calls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8469330" y="82194"/>
          <a:ext cx="2044558" cy="13630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73146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latin typeface="Arial" charset="0"/>
                <a:cs typeface="Arial" charset="0"/>
              </a:rPr>
              <a:t>Finance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4000" dirty="0"/>
              <a:t>Accurate record of receipts</a:t>
            </a:r>
          </a:p>
          <a:p>
            <a:r>
              <a:rPr lang="en-US" sz="4000" dirty="0"/>
              <a:t>How is money “paid” to the treasurer?</a:t>
            </a:r>
          </a:p>
          <a:p>
            <a:r>
              <a:rPr lang="en-US" sz="4000" dirty="0"/>
              <a:t>Approved expenditures recorded in the minutes</a:t>
            </a:r>
          </a:p>
          <a:p>
            <a:r>
              <a:rPr lang="en-US" sz="4000" dirty="0"/>
              <a:t>February and August Annual and Semi-Annual reports</a:t>
            </a:r>
          </a:p>
          <a:p>
            <a:pPr algn="just"/>
            <a:endParaRPr lang="en-US" sz="4000" dirty="0"/>
          </a:p>
          <a:p>
            <a:pPr marL="0" indent="0" algn="just">
              <a:buNone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8469330" y="82194"/>
          <a:ext cx="2044558" cy="13630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990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CB426-8F8E-4966-B4DE-15F0F21A5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8FFD9-5177-4097-82B8-347FF82D7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 keep track the finances of the lodge with (choose one)</a:t>
            </a:r>
          </a:p>
          <a:p>
            <a:r>
              <a:rPr lang="en-US" dirty="0"/>
              <a:t>Intacct</a:t>
            </a:r>
          </a:p>
          <a:p>
            <a:r>
              <a:rPr lang="en-US" dirty="0" err="1"/>
              <a:t>Quickbooks</a:t>
            </a:r>
            <a:r>
              <a:rPr lang="en-US" dirty="0"/>
              <a:t> or other app program</a:t>
            </a:r>
          </a:p>
          <a:p>
            <a:r>
              <a:rPr lang="en-US" dirty="0"/>
              <a:t>Spreadsheet / Excel</a:t>
            </a:r>
          </a:p>
        </p:txBody>
      </p:sp>
    </p:spTree>
    <p:extLst>
      <p:ext uri="{BB962C8B-B14F-4D97-AF65-F5344CB8AC3E}">
        <p14:creationId xmlns:p14="http://schemas.microsoft.com/office/powerpoint/2010/main" val="2634898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latin typeface="Arial" charset="0"/>
                <a:cs typeface="Arial" charset="0"/>
              </a:rPr>
              <a:t>Managing the Workload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4000" dirty="0"/>
              <a:t>Use </a:t>
            </a:r>
            <a:r>
              <a:rPr lang="en-US" sz="4000" dirty="0" err="1"/>
              <a:t>iMember</a:t>
            </a:r>
            <a:endParaRPr lang="en-US" sz="4000" dirty="0"/>
          </a:p>
          <a:p>
            <a:pPr lvl="0"/>
            <a:r>
              <a:rPr lang="en-US" sz="4000" dirty="0"/>
              <a:t>Appoint an assistant secretary</a:t>
            </a:r>
          </a:p>
          <a:p>
            <a:pPr lvl="0"/>
            <a:r>
              <a:rPr lang="en-US" sz="4000" dirty="0"/>
              <a:t>Establish a regular “work” schedule</a:t>
            </a:r>
          </a:p>
          <a:p>
            <a:pPr lvl="0"/>
            <a:r>
              <a:rPr lang="en-US" sz="4000" dirty="0"/>
              <a:t>Work in “real time”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854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CB426-8F8E-4966-B4DE-15F0F21A5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8FFD9-5177-4097-82B8-347FF82D7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I’m proactive in working with and training my assistant secretary (choose one)</a:t>
            </a:r>
          </a:p>
          <a:p>
            <a:r>
              <a:rPr lang="en-US" dirty="0"/>
              <a:t>True</a:t>
            </a:r>
          </a:p>
          <a:p>
            <a:r>
              <a:rPr lang="en-US" dirty="0"/>
              <a:t>False</a:t>
            </a:r>
          </a:p>
          <a:p>
            <a:r>
              <a:rPr lang="en-US" dirty="0"/>
              <a:t>An assistant secretary would be welcome</a:t>
            </a:r>
          </a:p>
        </p:txBody>
      </p:sp>
    </p:spTree>
    <p:extLst>
      <p:ext uri="{BB962C8B-B14F-4D97-AF65-F5344CB8AC3E}">
        <p14:creationId xmlns:p14="http://schemas.microsoft.com/office/powerpoint/2010/main" val="2866046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71A28-BED9-47FF-BA5B-B54E29395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A148F-B62A-4EBC-9FB4-0446A9776F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 am an active member of our executive committee/board (choose one)</a:t>
            </a:r>
          </a:p>
          <a:p>
            <a:r>
              <a:rPr lang="en-US" dirty="0"/>
              <a:t>Yes</a:t>
            </a:r>
          </a:p>
          <a:p>
            <a:r>
              <a:rPr lang="en-US" dirty="0"/>
              <a:t>No</a:t>
            </a:r>
          </a:p>
          <a:p>
            <a:r>
              <a:rPr lang="en-US" dirty="0"/>
              <a:t>We don’t have an executive committee/board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059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25FD2E-152E-FB7D-4965-B02E28A36D90}"/>
              </a:ext>
            </a:extLst>
          </p:cNvPr>
          <p:cNvSpPr/>
          <p:nvPr/>
        </p:nvSpPr>
        <p:spPr>
          <a:xfrm>
            <a:off x="416689" y="1597306"/>
            <a:ext cx="3317447" cy="13383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DF3487-75D5-3F5A-DB1C-265DA3649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2119" y="274638"/>
            <a:ext cx="6168408" cy="1143000"/>
          </a:xfrm>
        </p:spPr>
        <p:txBody>
          <a:bodyPr>
            <a:normAutofit/>
          </a:bodyPr>
          <a:lstStyle/>
          <a:p>
            <a:r>
              <a:rPr lang="en-US" b="0" dirty="0"/>
              <a:t>Let's stay connected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EF9A1ACC-32C0-5167-2B41-7624933F4137}"/>
              </a:ext>
            </a:extLst>
          </p:cNvPr>
          <p:cNvGrpSpPr/>
          <p:nvPr/>
        </p:nvGrpSpPr>
        <p:grpSpPr>
          <a:xfrm>
            <a:off x="215029" y="240839"/>
            <a:ext cx="3617089" cy="6342523"/>
            <a:chOff x="215029" y="240839"/>
            <a:chExt cx="3617089" cy="6342523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146B0C4A-353A-344E-BB6A-1668B4A1A8B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5029" y="240839"/>
              <a:ext cx="3617089" cy="6342523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AE1BDFF5-673F-80E4-27D1-4DE17790068F}"/>
                </a:ext>
              </a:extLst>
            </p:cNvPr>
            <p:cNvSpPr/>
            <p:nvPr/>
          </p:nvSpPr>
          <p:spPr>
            <a:xfrm>
              <a:off x="707918" y="4100055"/>
              <a:ext cx="219918" cy="11574"/>
            </a:xfrm>
            <a:custGeom>
              <a:avLst/>
              <a:gdLst>
                <a:gd name="connsiteX0" fmla="*/ 0 w 219918"/>
                <a:gd name="connsiteY0" fmla="*/ 0 h 11574"/>
                <a:gd name="connsiteX1" fmla="*/ 219919 w 219918"/>
                <a:gd name="connsiteY1" fmla="*/ 0 h 11574"/>
                <a:gd name="connsiteX2" fmla="*/ 219919 w 219918"/>
                <a:gd name="connsiteY2" fmla="*/ 11575 h 11574"/>
                <a:gd name="connsiteX3" fmla="*/ 0 w 219918"/>
                <a:gd name="connsiteY3" fmla="*/ 11575 h 1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9918" h="11574">
                  <a:moveTo>
                    <a:pt x="0" y="0"/>
                  </a:moveTo>
                  <a:lnTo>
                    <a:pt x="219919" y="0"/>
                  </a:lnTo>
                  <a:lnTo>
                    <a:pt x="219919" y="11575"/>
                  </a:lnTo>
                  <a:lnTo>
                    <a:pt x="0" y="11575"/>
                  </a:lnTo>
                  <a:close/>
                </a:path>
              </a:pathLst>
            </a:custGeom>
            <a:solidFill>
              <a:srgbClr val="000000"/>
            </a:solidFill>
            <a:ln w="28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D7C6F7C7-12D7-06E0-E5A8-E6CB42A34D7B}"/>
                </a:ext>
              </a:extLst>
            </p:cNvPr>
            <p:cNvSpPr/>
            <p:nvPr/>
          </p:nvSpPr>
          <p:spPr>
            <a:xfrm>
              <a:off x="696344" y="4123205"/>
              <a:ext cx="243068" cy="11574"/>
            </a:xfrm>
            <a:custGeom>
              <a:avLst/>
              <a:gdLst>
                <a:gd name="connsiteX0" fmla="*/ 0 w 243068"/>
                <a:gd name="connsiteY0" fmla="*/ 0 h 11574"/>
                <a:gd name="connsiteX1" fmla="*/ 243068 w 243068"/>
                <a:gd name="connsiteY1" fmla="*/ 0 h 11574"/>
                <a:gd name="connsiteX2" fmla="*/ 243068 w 243068"/>
                <a:gd name="connsiteY2" fmla="*/ 11575 h 11574"/>
                <a:gd name="connsiteX3" fmla="*/ 0 w 243068"/>
                <a:gd name="connsiteY3" fmla="*/ 11575 h 1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3068" h="11574">
                  <a:moveTo>
                    <a:pt x="0" y="0"/>
                  </a:moveTo>
                  <a:lnTo>
                    <a:pt x="243068" y="0"/>
                  </a:lnTo>
                  <a:lnTo>
                    <a:pt x="243068" y="11575"/>
                  </a:lnTo>
                  <a:lnTo>
                    <a:pt x="0" y="11575"/>
                  </a:lnTo>
                  <a:close/>
                </a:path>
              </a:pathLst>
            </a:custGeom>
            <a:solidFill>
              <a:srgbClr val="000000"/>
            </a:solidFill>
            <a:ln w="28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CC03779-D2BD-3A1D-41E8-30F47B0D9FF8}"/>
                </a:ext>
              </a:extLst>
            </p:cNvPr>
            <p:cNvSpPr/>
            <p:nvPr/>
          </p:nvSpPr>
          <p:spPr>
            <a:xfrm>
              <a:off x="719493" y="3992990"/>
              <a:ext cx="34724" cy="95491"/>
            </a:xfrm>
            <a:custGeom>
              <a:avLst/>
              <a:gdLst>
                <a:gd name="connsiteX0" fmla="*/ 34724 w 34724"/>
                <a:gd name="connsiteY0" fmla="*/ 5787 h 95491"/>
                <a:gd name="connsiteX1" fmla="*/ 34724 w 34724"/>
                <a:gd name="connsiteY1" fmla="*/ 0 h 95491"/>
                <a:gd name="connsiteX2" fmla="*/ 0 w 34724"/>
                <a:gd name="connsiteY2" fmla="*/ 0 h 95491"/>
                <a:gd name="connsiteX3" fmla="*/ 0 w 34724"/>
                <a:gd name="connsiteY3" fmla="*/ 5787 h 95491"/>
                <a:gd name="connsiteX4" fmla="*/ 8681 w 34724"/>
                <a:gd name="connsiteY4" fmla="*/ 11575 h 95491"/>
                <a:gd name="connsiteX5" fmla="*/ 5825 w 34724"/>
                <a:gd name="connsiteY5" fmla="*/ 85820 h 95491"/>
                <a:gd name="connsiteX6" fmla="*/ 0 w 34724"/>
                <a:gd name="connsiteY6" fmla="*/ 89704 h 95491"/>
                <a:gd name="connsiteX7" fmla="*/ 0 w 34724"/>
                <a:gd name="connsiteY7" fmla="*/ 95491 h 95491"/>
                <a:gd name="connsiteX8" fmla="*/ 34724 w 34724"/>
                <a:gd name="connsiteY8" fmla="*/ 95491 h 95491"/>
                <a:gd name="connsiteX9" fmla="*/ 34724 w 34724"/>
                <a:gd name="connsiteY9" fmla="*/ 89704 h 95491"/>
                <a:gd name="connsiteX10" fmla="*/ 28899 w 34724"/>
                <a:gd name="connsiteY10" fmla="*/ 85820 h 95491"/>
                <a:gd name="connsiteX11" fmla="*/ 26043 w 34724"/>
                <a:gd name="connsiteY11" fmla="*/ 11575 h 95491"/>
                <a:gd name="connsiteX12" fmla="*/ 34724 w 34724"/>
                <a:gd name="connsiteY12" fmla="*/ 5787 h 95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724" h="95491">
                  <a:moveTo>
                    <a:pt x="34724" y="5787"/>
                  </a:moveTo>
                  <a:lnTo>
                    <a:pt x="34724" y="0"/>
                  </a:lnTo>
                  <a:lnTo>
                    <a:pt x="0" y="0"/>
                  </a:lnTo>
                  <a:lnTo>
                    <a:pt x="0" y="5787"/>
                  </a:lnTo>
                  <a:lnTo>
                    <a:pt x="8681" y="11575"/>
                  </a:lnTo>
                  <a:lnTo>
                    <a:pt x="5825" y="85820"/>
                  </a:lnTo>
                  <a:lnTo>
                    <a:pt x="0" y="89704"/>
                  </a:lnTo>
                  <a:lnTo>
                    <a:pt x="0" y="95491"/>
                  </a:lnTo>
                  <a:lnTo>
                    <a:pt x="34724" y="95491"/>
                  </a:lnTo>
                  <a:lnTo>
                    <a:pt x="34724" y="89704"/>
                  </a:lnTo>
                  <a:lnTo>
                    <a:pt x="28899" y="85820"/>
                  </a:lnTo>
                  <a:lnTo>
                    <a:pt x="26043" y="11575"/>
                  </a:lnTo>
                  <a:lnTo>
                    <a:pt x="34724" y="5787"/>
                  </a:lnTo>
                  <a:close/>
                </a:path>
              </a:pathLst>
            </a:custGeom>
            <a:solidFill>
              <a:srgbClr val="000000"/>
            </a:solidFill>
            <a:ln w="28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2E2E5776-6C43-4B52-BC32-9CA8751485CA}"/>
                </a:ext>
              </a:extLst>
            </p:cNvPr>
            <p:cNvSpPr/>
            <p:nvPr/>
          </p:nvSpPr>
          <p:spPr>
            <a:xfrm>
              <a:off x="760004" y="3992990"/>
              <a:ext cx="34724" cy="95491"/>
            </a:xfrm>
            <a:custGeom>
              <a:avLst/>
              <a:gdLst>
                <a:gd name="connsiteX0" fmla="*/ 34724 w 34724"/>
                <a:gd name="connsiteY0" fmla="*/ 5787 h 95491"/>
                <a:gd name="connsiteX1" fmla="*/ 34724 w 34724"/>
                <a:gd name="connsiteY1" fmla="*/ 0 h 95491"/>
                <a:gd name="connsiteX2" fmla="*/ 0 w 34724"/>
                <a:gd name="connsiteY2" fmla="*/ 0 h 95491"/>
                <a:gd name="connsiteX3" fmla="*/ 0 w 34724"/>
                <a:gd name="connsiteY3" fmla="*/ 5787 h 95491"/>
                <a:gd name="connsiteX4" fmla="*/ 8681 w 34724"/>
                <a:gd name="connsiteY4" fmla="*/ 11575 h 95491"/>
                <a:gd name="connsiteX5" fmla="*/ 5825 w 34724"/>
                <a:gd name="connsiteY5" fmla="*/ 85820 h 95491"/>
                <a:gd name="connsiteX6" fmla="*/ 0 w 34724"/>
                <a:gd name="connsiteY6" fmla="*/ 89704 h 95491"/>
                <a:gd name="connsiteX7" fmla="*/ 0 w 34724"/>
                <a:gd name="connsiteY7" fmla="*/ 95491 h 95491"/>
                <a:gd name="connsiteX8" fmla="*/ 34724 w 34724"/>
                <a:gd name="connsiteY8" fmla="*/ 95491 h 95491"/>
                <a:gd name="connsiteX9" fmla="*/ 34724 w 34724"/>
                <a:gd name="connsiteY9" fmla="*/ 89704 h 95491"/>
                <a:gd name="connsiteX10" fmla="*/ 28899 w 34724"/>
                <a:gd name="connsiteY10" fmla="*/ 85820 h 95491"/>
                <a:gd name="connsiteX11" fmla="*/ 26043 w 34724"/>
                <a:gd name="connsiteY11" fmla="*/ 11575 h 95491"/>
                <a:gd name="connsiteX12" fmla="*/ 34724 w 34724"/>
                <a:gd name="connsiteY12" fmla="*/ 5787 h 95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724" h="95491">
                  <a:moveTo>
                    <a:pt x="34724" y="5787"/>
                  </a:moveTo>
                  <a:lnTo>
                    <a:pt x="34724" y="0"/>
                  </a:lnTo>
                  <a:lnTo>
                    <a:pt x="0" y="0"/>
                  </a:lnTo>
                  <a:lnTo>
                    <a:pt x="0" y="5787"/>
                  </a:lnTo>
                  <a:lnTo>
                    <a:pt x="8681" y="11575"/>
                  </a:lnTo>
                  <a:lnTo>
                    <a:pt x="5825" y="85820"/>
                  </a:lnTo>
                  <a:lnTo>
                    <a:pt x="0" y="89704"/>
                  </a:lnTo>
                  <a:lnTo>
                    <a:pt x="0" y="95491"/>
                  </a:lnTo>
                  <a:lnTo>
                    <a:pt x="34724" y="95491"/>
                  </a:lnTo>
                  <a:lnTo>
                    <a:pt x="34724" y="89704"/>
                  </a:lnTo>
                  <a:lnTo>
                    <a:pt x="28899" y="85820"/>
                  </a:lnTo>
                  <a:lnTo>
                    <a:pt x="26043" y="11575"/>
                  </a:lnTo>
                  <a:lnTo>
                    <a:pt x="34724" y="5787"/>
                  </a:lnTo>
                  <a:close/>
                </a:path>
              </a:pathLst>
            </a:custGeom>
            <a:solidFill>
              <a:srgbClr val="000000"/>
            </a:solidFill>
            <a:ln w="28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FF06B14F-CDA2-2193-8E7B-AA800743BB79}"/>
                </a:ext>
              </a:extLst>
            </p:cNvPr>
            <p:cNvSpPr/>
            <p:nvPr/>
          </p:nvSpPr>
          <p:spPr>
            <a:xfrm>
              <a:off x="800516" y="3992990"/>
              <a:ext cx="34724" cy="95491"/>
            </a:xfrm>
            <a:custGeom>
              <a:avLst/>
              <a:gdLst>
                <a:gd name="connsiteX0" fmla="*/ 34724 w 34724"/>
                <a:gd name="connsiteY0" fmla="*/ 5787 h 95491"/>
                <a:gd name="connsiteX1" fmla="*/ 34724 w 34724"/>
                <a:gd name="connsiteY1" fmla="*/ 0 h 95491"/>
                <a:gd name="connsiteX2" fmla="*/ 0 w 34724"/>
                <a:gd name="connsiteY2" fmla="*/ 0 h 95491"/>
                <a:gd name="connsiteX3" fmla="*/ 0 w 34724"/>
                <a:gd name="connsiteY3" fmla="*/ 5787 h 95491"/>
                <a:gd name="connsiteX4" fmla="*/ 8681 w 34724"/>
                <a:gd name="connsiteY4" fmla="*/ 11575 h 95491"/>
                <a:gd name="connsiteX5" fmla="*/ 5825 w 34724"/>
                <a:gd name="connsiteY5" fmla="*/ 85820 h 95491"/>
                <a:gd name="connsiteX6" fmla="*/ 0 w 34724"/>
                <a:gd name="connsiteY6" fmla="*/ 89704 h 95491"/>
                <a:gd name="connsiteX7" fmla="*/ 0 w 34724"/>
                <a:gd name="connsiteY7" fmla="*/ 95491 h 95491"/>
                <a:gd name="connsiteX8" fmla="*/ 34724 w 34724"/>
                <a:gd name="connsiteY8" fmla="*/ 95491 h 95491"/>
                <a:gd name="connsiteX9" fmla="*/ 34724 w 34724"/>
                <a:gd name="connsiteY9" fmla="*/ 89704 h 95491"/>
                <a:gd name="connsiteX10" fmla="*/ 28899 w 34724"/>
                <a:gd name="connsiteY10" fmla="*/ 85820 h 95491"/>
                <a:gd name="connsiteX11" fmla="*/ 26043 w 34724"/>
                <a:gd name="connsiteY11" fmla="*/ 11575 h 95491"/>
                <a:gd name="connsiteX12" fmla="*/ 34724 w 34724"/>
                <a:gd name="connsiteY12" fmla="*/ 5787 h 95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724" h="95491">
                  <a:moveTo>
                    <a:pt x="34724" y="5787"/>
                  </a:moveTo>
                  <a:lnTo>
                    <a:pt x="34724" y="0"/>
                  </a:lnTo>
                  <a:lnTo>
                    <a:pt x="0" y="0"/>
                  </a:lnTo>
                  <a:lnTo>
                    <a:pt x="0" y="5787"/>
                  </a:lnTo>
                  <a:lnTo>
                    <a:pt x="8681" y="11575"/>
                  </a:lnTo>
                  <a:lnTo>
                    <a:pt x="5825" y="85820"/>
                  </a:lnTo>
                  <a:lnTo>
                    <a:pt x="0" y="89704"/>
                  </a:lnTo>
                  <a:lnTo>
                    <a:pt x="0" y="95491"/>
                  </a:lnTo>
                  <a:lnTo>
                    <a:pt x="34724" y="95491"/>
                  </a:lnTo>
                  <a:lnTo>
                    <a:pt x="34724" y="89704"/>
                  </a:lnTo>
                  <a:lnTo>
                    <a:pt x="28899" y="85820"/>
                  </a:lnTo>
                  <a:lnTo>
                    <a:pt x="26043" y="11575"/>
                  </a:lnTo>
                  <a:lnTo>
                    <a:pt x="34724" y="5787"/>
                  </a:lnTo>
                  <a:close/>
                </a:path>
              </a:pathLst>
            </a:custGeom>
            <a:solidFill>
              <a:srgbClr val="000000"/>
            </a:solidFill>
            <a:ln w="28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79048553-E612-A846-F1F0-AD66008F4011}"/>
                </a:ext>
              </a:extLst>
            </p:cNvPr>
            <p:cNvSpPr/>
            <p:nvPr/>
          </p:nvSpPr>
          <p:spPr>
            <a:xfrm>
              <a:off x="841027" y="3992990"/>
              <a:ext cx="34724" cy="95491"/>
            </a:xfrm>
            <a:custGeom>
              <a:avLst/>
              <a:gdLst>
                <a:gd name="connsiteX0" fmla="*/ 34724 w 34724"/>
                <a:gd name="connsiteY0" fmla="*/ 5787 h 95491"/>
                <a:gd name="connsiteX1" fmla="*/ 34724 w 34724"/>
                <a:gd name="connsiteY1" fmla="*/ 0 h 95491"/>
                <a:gd name="connsiteX2" fmla="*/ 0 w 34724"/>
                <a:gd name="connsiteY2" fmla="*/ 0 h 95491"/>
                <a:gd name="connsiteX3" fmla="*/ 0 w 34724"/>
                <a:gd name="connsiteY3" fmla="*/ 5787 h 95491"/>
                <a:gd name="connsiteX4" fmla="*/ 8681 w 34724"/>
                <a:gd name="connsiteY4" fmla="*/ 11575 h 95491"/>
                <a:gd name="connsiteX5" fmla="*/ 5825 w 34724"/>
                <a:gd name="connsiteY5" fmla="*/ 85820 h 95491"/>
                <a:gd name="connsiteX6" fmla="*/ 0 w 34724"/>
                <a:gd name="connsiteY6" fmla="*/ 89704 h 95491"/>
                <a:gd name="connsiteX7" fmla="*/ 0 w 34724"/>
                <a:gd name="connsiteY7" fmla="*/ 95491 h 95491"/>
                <a:gd name="connsiteX8" fmla="*/ 34724 w 34724"/>
                <a:gd name="connsiteY8" fmla="*/ 95491 h 95491"/>
                <a:gd name="connsiteX9" fmla="*/ 34724 w 34724"/>
                <a:gd name="connsiteY9" fmla="*/ 89704 h 95491"/>
                <a:gd name="connsiteX10" fmla="*/ 28899 w 34724"/>
                <a:gd name="connsiteY10" fmla="*/ 85820 h 95491"/>
                <a:gd name="connsiteX11" fmla="*/ 26043 w 34724"/>
                <a:gd name="connsiteY11" fmla="*/ 11575 h 95491"/>
                <a:gd name="connsiteX12" fmla="*/ 34724 w 34724"/>
                <a:gd name="connsiteY12" fmla="*/ 5787 h 95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724" h="95491">
                  <a:moveTo>
                    <a:pt x="34724" y="5787"/>
                  </a:moveTo>
                  <a:lnTo>
                    <a:pt x="34724" y="0"/>
                  </a:lnTo>
                  <a:lnTo>
                    <a:pt x="0" y="0"/>
                  </a:lnTo>
                  <a:lnTo>
                    <a:pt x="0" y="5787"/>
                  </a:lnTo>
                  <a:lnTo>
                    <a:pt x="8681" y="11575"/>
                  </a:lnTo>
                  <a:lnTo>
                    <a:pt x="5825" y="85820"/>
                  </a:lnTo>
                  <a:lnTo>
                    <a:pt x="0" y="89704"/>
                  </a:lnTo>
                  <a:lnTo>
                    <a:pt x="0" y="95491"/>
                  </a:lnTo>
                  <a:lnTo>
                    <a:pt x="34724" y="95491"/>
                  </a:lnTo>
                  <a:lnTo>
                    <a:pt x="34724" y="89704"/>
                  </a:lnTo>
                  <a:lnTo>
                    <a:pt x="28899" y="85820"/>
                  </a:lnTo>
                  <a:lnTo>
                    <a:pt x="26043" y="11575"/>
                  </a:lnTo>
                  <a:lnTo>
                    <a:pt x="34724" y="5787"/>
                  </a:lnTo>
                  <a:close/>
                </a:path>
              </a:pathLst>
            </a:custGeom>
            <a:solidFill>
              <a:srgbClr val="000000"/>
            </a:solidFill>
            <a:ln w="28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656EE078-1DA6-8ABD-33B1-8DE6C177F758}"/>
                </a:ext>
              </a:extLst>
            </p:cNvPr>
            <p:cNvSpPr/>
            <p:nvPr/>
          </p:nvSpPr>
          <p:spPr>
            <a:xfrm>
              <a:off x="881538" y="3992990"/>
              <a:ext cx="34724" cy="95491"/>
            </a:xfrm>
            <a:custGeom>
              <a:avLst/>
              <a:gdLst>
                <a:gd name="connsiteX0" fmla="*/ 34724 w 34724"/>
                <a:gd name="connsiteY0" fmla="*/ 5787 h 95491"/>
                <a:gd name="connsiteX1" fmla="*/ 34724 w 34724"/>
                <a:gd name="connsiteY1" fmla="*/ 0 h 95491"/>
                <a:gd name="connsiteX2" fmla="*/ 0 w 34724"/>
                <a:gd name="connsiteY2" fmla="*/ 0 h 95491"/>
                <a:gd name="connsiteX3" fmla="*/ 0 w 34724"/>
                <a:gd name="connsiteY3" fmla="*/ 5787 h 95491"/>
                <a:gd name="connsiteX4" fmla="*/ 8681 w 34724"/>
                <a:gd name="connsiteY4" fmla="*/ 11575 h 95491"/>
                <a:gd name="connsiteX5" fmla="*/ 5825 w 34724"/>
                <a:gd name="connsiteY5" fmla="*/ 85820 h 95491"/>
                <a:gd name="connsiteX6" fmla="*/ 0 w 34724"/>
                <a:gd name="connsiteY6" fmla="*/ 89704 h 95491"/>
                <a:gd name="connsiteX7" fmla="*/ 0 w 34724"/>
                <a:gd name="connsiteY7" fmla="*/ 95491 h 95491"/>
                <a:gd name="connsiteX8" fmla="*/ 34724 w 34724"/>
                <a:gd name="connsiteY8" fmla="*/ 95491 h 95491"/>
                <a:gd name="connsiteX9" fmla="*/ 34724 w 34724"/>
                <a:gd name="connsiteY9" fmla="*/ 89704 h 95491"/>
                <a:gd name="connsiteX10" fmla="*/ 28899 w 34724"/>
                <a:gd name="connsiteY10" fmla="*/ 85820 h 95491"/>
                <a:gd name="connsiteX11" fmla="*/ 26043 w 34724"/>
                <a:gd name="connsiteY11" fmla="*/ 11575 h 95491"/>
                <a:gd name="connsiteX12" fmla="*/ 34724 w 34724"/>
                <a:gd name="connsiteY12" fmla="*/ 5787 h 95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724" h="95491">
                  <a:moveTo>
                    <a:pt x="34724" y="5787"/>
                  </a:moveTo>
                  <a:lnTo>
                    <a:pt x="34724" y="0"/>
                  </a:lnTo>
                  <a:lnTo>
                    <a:pt x="0" y="0"/>
                  </a:lnTo>
                  <a:lnTo>
                    <a:pt x="0" y="5787"/>
                  </a:lnTo>
                  <a:lnTo>
                    <a:pt x="8681" y="11575"/>
                  </a:lnTo>
                  <a:lnTo>
                    <a:pt x="5825" y="85820"/>
                  </a:lnTo>
                  <a:lnTo>
                    <a:pt x="0" y="89704"/>
                  </a:lnTo>
                  <a:lnTo>
                    <a:pt x="0" y="95491"/>
                  </a:lnTo>
                  <a:lnTo>
                    <a:pt x="34724" y="95491"/>
                  </a:lnTo>
                  <a:lnTo>
                    <a:pt x="34724" y="89704"/>
                  </a:lnTo>
                  <a:lnTo>
                    <a:pt x="28899" y="85820"/>
                  </a:lnTo>
                  <a:lnTo>
                    <a:pt x="26043" y="11575"/>
                  </a:lnTo>
                  <a:lnTo>
                    <a:pt x="34724" y="5787"/>
                  </a:lnTo>
                  <a:close/>
                </a:path>
              </a:pathLst>
            </a:custGeom>
            <a:solidFill>
              <a:srgbClr val="000000"/>
            </a:solidFill>
            <a:ln w="28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073B9B7A-E3DD-384B-6205-D6450C027932}"/>
                </a:ext>
              </a:extLst>
            </p:cNvPr>
            <p:cNvSpPr/>
            <p:nvPr/>
          </p:nvSpPr>
          <p:spPr>
            <a:xfrm>
              <a:off x="710366" y="3917754"/>
              <a:ext cx="215022" cy="63660"/>
            </a:xfrm>
            <a:custGeom>
              <a:avLst/>
              <a:gdLst>
                <a:gd name="connsiteX0" fmla="*/ 6233 w 215022"/>
                <a:gd name="connsiteY0" fmla="*/ 63661 h 63660"/>
                <a:gd name="connsiteX1" fmla="*/ 208790 w 215022"/>
                <a:gd name="connsiteY1" fmla="*/ 63661 h 63660"/>
                <a:gd name="connsiteX2" fmla="*/ 208790 w 215022"/>
                <a:gd name="connsiteY2" fmla="*/ 52086 h 63660"/>
                <a:gd name="connsiteX3" fmla="*/ 215023 w 215022"/>
                <a:gd name="connsiteY3" fmla="*/ 52086 h 63660"/>
                <a:gd name="connsiteX4" fmla="*/ 215023 w 215022"/>
                <a:gd name="connsiteY4" fmla="*/ 44406 h 63660"/>
                <a:gd name="connsiteX5" fmla="*/ 107511 w 215022"/>
                <a:gd name="connsiteY5" fmla="*/ 0 h 63660"/>
                <a:gd name="connsiteX6" fmla="*/ 0 w 215022"/>
                <a:gd name="connsiteY6" fmla="*/ 44406 h 63660"/>
                <a:gd name="connsiteX7" fmla="*/ 0 w 215022"/>
                <a:gd name="connsiteY7" fmla="*/ 52086 h 63660"/>
                <a:gd name="connsiteX8" fmla="*/ 6233 w 215022"/>
                <a:gd name="connsiteY8" fmla="*/ 52086 h 63660"/>
                <a:gd name="connsiteX9" fmla="*/ 6233 w 215022"/>
                <a:gd name="connsiteY9" fmla="*/ 63661 h 6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15022" h="63660">
                  <a:moveTo>
                    <a:pt x="6233" y="63661"/>
                  </a:moveTo>
                  <a:lnTo>
                    <a:pt x="208790" y="63661"/>
                  </a:lnTo>
                  <a:lnTo>
                    <a:pt x="208790" y="52086"/>
                  </a:lnTo>
                  <a:lnTo>
                    <a:pt x="215023" y="52086"/>
                  </a:lnTo>
                  <a:lnTo>
                    <a:pt x="215023" y="44406"/>
                  </a:lnTo>
                  <a:lnTo>
                    <a:pt x="107511" y="0"/>
                  </a:lnTo>
                  <a:lnTo>
                    <a:pt x="0" y="44406"/>
                  </a:lnTo>
                  <a:lnTo>
                    <a:pt x="0" y="52086"/>
                  </a:lnTo>
                  <a:lnTo>
                    <a:pt x="6233" y="52086"/>
                  </a:lnTo>
                  <a:lnTo>
                    <a:pt x="6233" y="63661"/>
                  </a:lnTo>
                  <a:close/>
                </a:path>
              </a:pathLst>
            </a:custGeom>
            <a:solidFill>
              <a:srgbClr val="000000"/>
            </a:solidFill>
            <a:ln w="28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377AA40-9BE4-3691-1B49-8B83FE891161}"/>
                </a:ext>
              </a:extLst>
            </p:cNvPr>
            <p:cNvSpPr/>
            <p:nvPr/>
          </p:nvSpPr>
          <p:spPr>
            <a:xfrm>
              <a:off x="545910" y="1882846"/>
              <a:ext cx="2961565" cy="24400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37C441C-7797-A815-AB6C-80906695DCE7}"/>
                </a:ext>
              </a:extLst>
            </p:cNvPr>
            <p:cNvSpPr txBox="1"/>
            <p:nvPr/>
          </p:nvSpPr>
          <p:spPr>
            <a:xfrm>
              <a:off x="1061610" y="3130165"/>
              <a:ext cx="1745991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Georgia" panose="02040502050405020303" pitchFamily="18" charset="0"/>
                </a:rPr>
                <a:t>(415) 292-9140</a:t>
              </a:r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295FDBD5-9EC8-0237-9FCA-D3E4F527AB77}"/>
                </a:ext>
              </a:extLst>
            </p:cNvPr>
            <p:cNvSpPr/>
            <p:nvPr/>
          </p:nvSpPr>
          <p:spPr>
            <a:xfrm>
              <a:off x="746798" y="3194995"/>
              <a:ext cx="86487" cy="86487"/>
            </a:xfrm>
            <a:custGeom>
              <a:avLst/>
              <a:gdLst>
                <a:gd name="connsiteX0" fmla="*/ 81534 w 86487"/>
                <a:gd name="connsiteY0" fmla="*/ 80772 h 86487"/>
                <a:gd name="connsiteX1" fmla="*/ 86487 w 86487"/>
                <a:gd name="connsiteY1" fmla="*/ 68961 h 86487"/>
                <a:gd name="connsiteX2" fmla="*/ 81534 w 86487"/>
                <a:gd name="connsiteY2" fmla="*/ 57150 h 86487"/>
                <a:gd name="connsiteX3" fmla="*/ 28956 w 86487"/>
                <a:gd name="connsiteY3" fmla="*/ 4953 h 86487"/>
                <a:gd name="connsiteX4" fmla="*/ 17526 w 86487"/>
                <a:gd name="connsiteY4" fmla="*/ 0 h 86487"/>
                <a:gd name="connsiteX5" fmla="*/ 5715 w 86487"/>
                <a:gd name="connsiteY5" fmla="*/ 4953 h 86487"/>
                <a:gd name="connsiteX6" fmla="*/ 0 w 86487"/>
                <a:gd name="connsiteY6" fmla="*/ 10668 h 86487"/>
                <a:gd name="connsiteX7" fmla="*/ 75819 w 86487"/>
                <a:gd name="connsiteY7" fmla="*/ 86487 h 86487"/>
                <a:gd name="connsiteX8" fmla="*/ 81534 w 86487"/>
                <a:gd name="connsiteY8" fmla="*/ 80772 h 86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6487" h="86487">
                  <a:moveTo>
                    <a:pt x="81534" y="80772"/>
                  </a:moveTo>
                  <a:cubicBezTo>
                    <a:pt x="84582" y="77724"/>
                    <a:pt x="86487" y="73533"/>
                    <a:pt x="86487" y="68961"/>
                  </a:cubicBezTo>
                  <a:cubicBezTo>
                    <a:pt x="86487" y="64389"/>
                    <a:pt x="84582" y="60198"/>
                    <a:pt x="81534" y="57150"/>
                  </a:cubicBezTo>
                  <a:lnTo>
                    <a:pt x="28956" y="4953"/>
                  </a:lnTo>
                  <a:cubicBezTo>
                    <a:pt x="25908" y="1905"/>
                    <a:pt x="21717" y="0"/>
                    <a:pt x="17526" y="0"/>
                  </a:cubicBezTo>
                  <a:cubicBezTo>
                    <a:pt x="13335" y="0"/>
                    <a:pt x="8763" y="1905"/>
                    <a:pt x="5715" y="4953"/>
                  </a:cubicBezTo>
                  <a:lnTo>
                    <a:pt x="0" y="10668"/>
                  </a:lnTo>
                  <a:lnTo>
                    <a:pt x="75819" y="86487"/>
                  </a:lnTo>
                  <a:lnTo>
                    <a:pt x="81534" y="80772"/>
                  </a:lnTo>
                  <a:close/>
                </a:path>
              </a:pathLst>
            </a:custGeom>
            <a:solidFill>
              <a:srgbClr val="000000"/>
            </a:solidFill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323A55F1-6B88-14D4-E3DE-373987C2DFBB}"/>
                </a:ext>
              </a:extLst>
            </p:cNvPr>
            <p:cNvSpPr/>
            <p:nvPr/>
          </p:nvSpPr>
          <p:spPr>
            <a:xfrm>
              <a:off x="709653" y="3217473"/>
              <a:ext cx="282128" cy="282465"/>
            </a:xfrm>
            <a:custGeom>
              <a:avLst/>
              <a:gdLst>
                <a:gd name="connsiteX0" fmla="*/ 195261 w 282128"/>
                <a:gd name="connsiteY0" fmla="*/ 192786 h 282465"/>
                <a:gd name="connsiteX1" fmla="*/ 189546 w 282128"/>
                <a:gd name="connsiteY1" fmla="*/ 195072 h 282465"/>
                <a:gd name="connsiteX2" fmla="*/ 183831 w 282128"/>
                <a:gd name="connsiteY2" fmla="*/ 192786 h 282465"/>
                <a:gd name="connsiteX3" fmla="*/ 89343 w 282128"/>
                <a:gd name="connsiteY3" fmla="*/ 98679 h 282465"/>
                <a:gd name="connsiteX4" fmla="*/ 87057 w 282128"/>
                <a:gd name="connsiteY4" fmla="*/ 92964 h 282465"/>
                <a:gd name="connsiteX5" fmla="*/ 89343 w 282128"/>
                <a:gd name="connsiteY5" fmla="*/ 87249 h 282465"/>
                <a:gd name="connsiteX6" fmla="*/ 101154 w 282128"/>
                <a:gd name="connsiteY6" fmla="*/ 75819 h 282465"/>
                <a:gd name="connsiteX7" fmla="*/ 25335 w 282128"/>
                <a:gd name="connsiteY7" fmla="*/ 0 h 282465"/>
                <a:gd name="connsiteX8" fmla="*/ 12762 w 282128"/>
                <a:gd name="connsiteY8" fmla="*/ 12573 h 282465"/>
                <a:gd name="connsiteX9" fmla="*/ 189 w 282128"/>
                <a:gd name="connsiteY9" fmla="*/ 39624 h 282465"/>
                <a:gd name="connsiteX10" fmla="*/ 8952 w 282128"/>
                <a:gd name="connsiteY10" fmla="*/ 89154 h 282465"/>
                <a:gd name="connsiteX11" fmla="*/ 31812 w 282128"/>
                <a:gd name="connsiteY11" fmla="*/ 129159 h 282465"/>
                <a:gd name="connsiteX12" fmla="*/ 148017 w 282128"/>
                <a:gd name="connsiteY12" fmla="*/ 249174 h 282465"/>
                <a:gd name="connsiteX13" fmla="*/ 172020 w 282128"/>
                <a:gd name="connsiteY13" fmla="*/ 264414 h 282465"/>
                <a:gd name="connsiteX14" fmla="*/ 232980 w 282128"/>
                <a:gd name="connsiteY14" fmla="*/ 282321 h 282465"/>
                <a:gd name="connsiteX15" fmla="*/ 271842 w 282128"/>
                <a:gd name="connsiteY15" fmla="*/ 267081 h 282465"/>
                <a:gd name="connsiteX16" fmla="*/ 282129 w 282128"/>
                <a:gd name="connsiteY16" fmla="*/ 256794 h 282465"/>
                <a:gd name="connsiteX17" fmla="*/ 206691 w 282128"/>
                <a:gd name="connsiteY17" fmla="*/ 180975 h 282465"/>
                <a:gd name="connsiteX18" fmla="*/ 195261 w 282128"/>
                <a:gd name="connsiteY18" fmla="*/ 192786 h 2824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82128" h="282465">
                  <a:moveTo>
                    <a:pt x="195261" y="192786"/>
                  </a:moveTo>
                  <a:cubicBezTo>
                    <a:pt x="193737" y="194310"/>
                    <a:pt x="191451" y="195072"/>
                    <a:pt x="189546" y="195072"/>
                  </a:cubicBezTo>
                  <a:cubicBezTo>
                    <a:pt x="187641" y="195072"/>
                    <a:pt x="185355" y="194310"/>
                    <a:pt x="183831" y="192786"/>
                  </a:cubicBezTo>
                  <a:lnTo>
                    <a:pt x="89343" y="98679"/>
                  </a:lnTo>
                  <a:cubicBezTo>
                    <a:pt x="87819" y="97155"/>
                    <a:pt x="87057" y="94869"/>
                    <a:pt x="87057" y="92964"/>
                  </a:cubicBezTo>
                  <a:cubicBezTo>
                    <a:pt x="87057" y="91059"/>
                    <a:pt x="87819" y="88773"/>
                    <a:pt x="89343" y="87249"/>
                  </a:cubicBezTo>
                  <a:lnTo>
                    <a:pt x="101154" y="75819"/>
                  </a:lnTo>
                  <a:lnTo>
                    <a:pt x="25335" y="0"/>
                  </a:lnTo>
                  <a:cubicBezTo>
                    <a:pt x="20382" y="4953"/>
                    <a:pt x="15810" y="9525"/>
                    <a:pt x="12762" y="12573"/>
                  </a:cubicBezTo>
                  <a:cubicBezTo>
                    <a:pt x="5142" y="19812"/>
                    <a:pt x="570" y="29337"/>
                    <a:pt x="189" y="39624"/>
                  </a:cubicBezTo>
                  <a:cubicBezTo>
                    <a:pt x="-954" y="56769"/>
                    <a:pt x="3237" y="73152"/>
                    <a:pt x="8952" y="89154"/>
                  </a:cubicBezTo>
                  <a:cubicBezTo>
                    <a:pt x="15048" y="103251"/>
                    <a:pt x="23049" y="116586"/>
                    <a:pt x="31812" y="129159"/>
                  </a:cubicBezTo>
                  <a:cubicBezTo>
                    <a:pt x="63054" y="176022"/>
                    <a:pt x="102297" y="216789"/>
                    <a:pt x="148017" y="249174"/>
                  </a:cubicBezTo>
                  <a:cubicBezTo>
                    <a:pt x="155637" y="254889"/>
                    <a:pt x="163638" y="259842"/>
                    <a:pt x="172020" y="264414"/>
                  </a:cubicBezTo>
                  <a:cubicBezTo>
                    <a:pt x="191070" y="273939"/>
                    <a:pt x="211263" y="280797"/>
                    <a:pt x="232980" y="282321"/>
                  </a:cubicBezTo>
                  <a:cubicBezTo>
                    <a:pt x="247458" y="283464"/>
                    <a:pt x="261936" y="277749"/>
                    <a:pt x="271842" y="267081"/>
                  </a:cubicBezTo>
                  <a:lnTo>
                    <a:pt x="282129" y="256794"/>
                  </a:lnTo>
                  <a:lnTo>
                    <a:pt x="206691" y="180975"/>
                  </a:lnTo>
                  <a:lnTo>
                    <a:pt x="195261" y="192786"/>
                  </a:lnTo>
                  <a:close/>
                </a:path>
              </a:pathLst>
            </a:custGeom>
            <a:solidFill>
              <a:srgbClr val="000000"/>
            </a:solidFill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298E78C1-A5C4-2453-167B-0FF3708558C1}"/>
                </a:ext>
              </a:extLst>
            </p:cNvPr>
            <p:cNvSpPr/>
            <p:nvPr/>
          </p:nvSpPr>
          <p:spPr>
            <a:xfrm>
              <a:off x="927392" y="3375970"/>
              <a:ext cx="86487" cy="86868"/>
            </a:xfrm>
            <a:custGeom>
              <a:avLst/>
              <a:gdLst>
                <a:gd name="connsiteX0" fmla="*/ 81915 w 86487"/>
                <a:gd name="connsiteY0" fmla="*/ 57531 h 86868"/>
                <a:gd name="connsiteX1" fmla="*/ 29337 w 86487"/>
                <a:gd name="connsiteY1" fmla="*/ 4953 h 86868"/>
                <a:gd name="connsiteX2" fmla="*/ 17526 w 86487"/>
                <a:gd name="connsiteY2" fmla="*/ 0 h 86868"/>
                <a:gd name="connsiteX3" fmla="*/ 5715 w 86487"/>
                <a:gd name="connsiteY3" fmla="*/ 4953 h 86868"/>
                <a:gd name="connsiteX4" fmla="*/ 0 w 86487"/>
                <a:gd name="connsiteY4" fmla="*/ 11049 h 86868"/>
                <a:gd name="connsiteX5" fmla="*/ 75819 w 86487"/>
                <a:gd name="connsiteY5" fmla="*/ 86868 h 86868"/>
                <a:gd name="connsiteX6" fmla="*/ 81534 w 86487"/>
                <a:gd name="connsiteY6" fmla="*/ 81153 h 86868"/>
                <a:gd name="connsiteX7" fmla="*/ 86487 w 86487"/>
                <a:gd name="connsiteY7" fmla="*/ 69342 h 86868"/>
                <a:gd name="connsiteX8" fmla="*/ 81915 w 86487"/>
                <a:gd name="connsiteY8" fmla="*/ 57531 h 86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6487" h="86868">
                  <a:moveTo>
                    <a:pt x="81915" y="57531"/>
                  </a:moveTo>
                  <a:lnTo>
                    <a:pt x="29337" y="4953"/>
                  </a:lnTo>
                  <a:cubicBezTo>
                    <a:pt x="26289" y="1905"/>
                    <a:pt x="22098" y="0"/>
                    <a:pt x="17526" y="0"/>
                  </a:cubicBezTo>
                  <a:cubicBezTo>
                    <a:pt x="12954" y="0"/>
                    <a:pt x="8763" y="1905"/>
                    <a:pt x="5715" y="4953"/>
                  </a:cubicBezTo>
                  <a:lnTo>
                    <a:pt x="0" y="11049"/>
                  </a:lnTo>
                  <a:lnTo>
                    <a:pt x="75819" y="86868"/>
                  </a:lnTo>
                  <a:lnTo>
                    <a:pt x="81534" y="81153"/>
                  </a:lnTo>
                  <a:cubicBezTo>
                    <a:pt x="84582" y="78105"/>
                    <a:pt x="86487" y="73914"/>
                    <a:pt x="86487" y="69342"/>
                  </a:cubicBezTo>
                  <a:cubicBezTo>
                    <a:pt x="86487" y="64770"/>
                    <a:pt x="84963" y="60579"/>
                    <a:pt x="81915" y="57531"/>
                  </a:cubicBezTo>
                  <a:close/>
                </a:path>
              </a:pathLst>
            </a:custGeom>
            <a:solidFill>
              <a:srgbClr val="000000"/>
            </a:solidFill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Graphic 15" descr="Send with solid fill">
              <a:extLst>
                <a:ext uri="{FF2B5EF4-FFF2-40B4-BE49-F238E27FC236}">
                  <a16:creationId xmlns:a16="http://schemas.microsoft.com/office/drawing/2014/main" id="{364DCF50-A025-C55A-9372-C0D2060A87A8}"/>
                </a:ext>
              </a:extLst>
            </p:cNvPr>
            <p:cNvSpPr/>
            <p:nvPr/>
          </p:nvSpPr>
          <p:spPr>
            <a:xfrm>
              <a:off x="709461" y="3842803"/>
              <a:ext cx="305239" cy="282188"/>
            </a:xfrm>
            <a:custGeom>
              <a:avLst/>
              <a:gdLst>
                <a:gd name="connsiteX0" fmla="*/ 252984 w 305239"/>
                <a:gd name="connsiteY0" fmla="*/ 237319 h 282188"/>
                <a:gd name="connsiteX1" fmla="*/ 184404 w 305239"/>
                <a:gd name="connsiteY1" fmla="*/ 213697 h 282188"/>
                <a:gd name="connsiteX2" fmla="*/ 184023 w 305239"/>
                <a:gd name="connsiteY2" fmla="*/ 213697 h 282188"/>
                <a:gd name="connsiteX3" fmla="*/ 156591 w 305239"/>
                <a:gd name="connsiteY3" fmla="*/ 204172 h 282188"/>
                <a:gd name="connsiteX4" fmla="*/ 284988 w 305239"/>
                <a:gd name="connsiteY4" fmla="*/ 34627 h 282188"/>
                <a:gd name="connsiteX5" fmla="*/ 252984 w 305239"/>
                <a:gd name="connsiteY5" fmla="*/ 237319 h 282188"/>
                <a:gd name="connsiteX6" fmla="*/ 167259 w 305239"/>
                <a:gd name="connsiteY6" fmla="*/ 224365 h 282188"/>
                <a:gd name="connsiteX7" fmla="*/ 142113 w 305239"/>
                <a:gd name="connsiteY7" fmla="*/ 249511 h 282188"/>
                <a:gd name="connsiteX8" fmla="*/ 148971 w 305239"/>
                <a:gd name="connsiteY8" fmla="*/ 218269 h 282188"/>
                <a:gd name="connsiteX9" fmla="*/ 167259 w 305239"/>
                <a:gd name="connsiteY9" fmla="*/ 224365 h 282188"/>
                <a:gd name="connsiteX10" fmla="*/ 167259 w 305239"/>
                <a:gd name="connsiteY10" fmla="*/ 224365 h 282188"/>
                <a:gd name="connsiteX11" fmla="*/ 136779 w 305239"/>
                <a:gd name="connsiteY11" fmla="*/ 204934 h 282188"/>
                <a:gd name="connsiteX12" fmla="*/ 135255 w 305239"/>
                <a:gd name="connsiteY12" fmla="*/ 207982 h 282188"/>
                <a:gd name="connsiteX13" fmla="*/ 134112 w 305239"/>
                <a:gd name="connsiteY13" fmla="*/ 212935 h 282188"/>
                <a:gd name="connsiteX14" fmla="*/ 126492 w 305239"/>
                <a:gd name="connsiteY14" fmla="*/ 247606 h 282188"/>
                <a:gd name="connsiteX15" fmla="*/ 108204 w 305239"/>
                <a:gd name="connsiteY15" fmla="*/ 194266 h 282188"/>
                <a:gd name="connsiteX16" fmla="*/ 250698 w 305239"/>
                <a:gd name="connsiteY16" fmla="*/ 57106 h 282188"/>
                <a:gd name="connsiteX17" fmla="*/ 141351 w 305239"/>
                <a:gd name="connsiteY17" fmla="*/ 199219 h 282188"/>
                <a:gd name="connsiteX18" fmla="*/ 136779 w 305239"/>
                <a:gd name="connsiteY18" fmla="*/ 204934 h 282188"/>
                <a:gd name="connsiteX19" fmla="*/ 26670 w 305239"/>
                <a:gd name="connsiteY19" fmla="*/ 159976 h 282188"/>
                <a:gd name="connsiteX20" fmla="*/ 249936 w 305239"/>
                <a:gd name="connsiteY20" fmla="*/ 41104 h 282188"/>
                <a:gd name="connsiteX21" fmla="*/ 97155 w 305239"/>
                <a:gd name="connsiteY21" fmla="*/ 183979 h 282188"/>
                <a:gd name="connsiteX22" fmla="*/ 26670 w 305239"/>
                <a:gd name="connsiteY22" fmla="*/ 159976 h 282188"/>
                <a:gd name="connsiteX23" fmla="*/ 301752 w 305239"/>
                <a:gd name="connsiteY23" fmla="*/ 1480 h 282188"/>
                <a:gd name="connsiteX24" fmla="*/ 293370 w 305239"/>
                <a:gd name="connsiteY24" fmla="*/ 1099 h 282188"/>
                <a:gd name="connsiteX25" fmla="*/ 4191 w 305239"/>
                <a:gd name="connsiteY25" fmla="*/ 154642 h 282188"/>
                <a:gd name="connsiteX26" fmla="*/ 0 w 305239"/>
                <a:gd name="connsiteY26" fmla="*/ 161881 h 282188"/>
                <a:gd name="connsiteX27" fmla="*/ 4953 w 305239"/>
                <a:gd name="connsiteY27" fmla="*/ 168358 h 282188"/>
                <a:gd name="connsiteX28" fmla="*/ 84201 w 305239"/>
                <a:gd name="connsiteY28" fmla="*/ 195409 h 282188"/>
                <a:gd name="connsiteX29" fmla="*/ 94107 w 305239"/>
                <a:gd name="connsiteY29" fmla="*/ 198838 h 282188"/>
                <a:gd name="connsiteX30" fmla="*/ 96393 w 305239"/>
                <a:gd name="connsiteY30" fmla="*/ 205315 h 282188"/>
                <a:gd name="connsiteX31" fmla="*/ 120015 w 305239"/>
                <a:gd name="connsiteY31" fmla="*/ 276181 h 282188"/>
                <a:gd name="connsiteX32" fmla="*/ 120015 w 305239"/>
                <a:gd name="connsiteY32" fmla="*/ 276562 h 282188"/>
                <a:gd name="connsiteX33" fmla="*/ 120015 w 305239"/>
                <a:gd name="connsiteY33" fmla="*/ 276943 h 282188"/>
                <a:gd name="connsiteX34" fmla="*/ 125730 w 305239"/>
                <a:gd name="connsiteY34" fmla="*/ 281896 h 282188"/>
                <a:gd name="connsiteX35" fmla="*/ 132969 w 305239"/>
                <a:gd name="connsiteY35" fmla="*/ 279991 h 282188"/>
                <a:gd name="connsiteX36" fmla="*/ 133350 w 305239"/>
                <a:gd name="connsiteY36" fmla="*/ 279610 h 282188"/>
                <a:gd name="connsiteX37" fmla="*/ 135636 w 305239"/>
                <a:gd name="connsiteY37" fmla="*/ 277324 h 282188"/>
                <a:gd name="connsiteX38" fmla="*/ 183642 w 305239"/>
                <a:gd name="connsiteY38" fmla="*/ 230080 h 282188"/>
                <a:gd name="connsiteX39" fmla="*/ 256794 w 305239"/>
                <a:gd name="connsiteY39" fmla="*/ 255226 h 282188"/>
                <a:gd name="connsiteX40" fmla="*/ 263271 w 305239"/>
                <a:gd name="connsiteY40" fmla="*/ 254464 h 282188"/>
                <a:gd name="connsiteX41" fmla="*/ 267081 w 305239"/>
                <a:gd name="connsiteY41" fmla="*/ 249130 h 282188"/>
                <a:gd name="connsiteX42" fmla="*/ 305181 w 305239"/>
                <a:gd name="connsiteY42" fmla="*/ 9100 h 282188"/>
                <a:gd name="connsiteX43" fmla="*/ 301752 w 305239"/>
                <a:gd name="connsiteY43" fmla="*/ 1480 h 2821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305239" h="282188">
                  <a:moveTo>
                    <a:pt x="252984" y="237319"/>
                  </a:moveTo>
                  <a:lnTo>
                    <a:pt x="184404" y="213697"/>
                  </a:lnTo>
                  <a:lnTo>
                    <a:pt x="184023" y="213697"/>
                  </a:lnTo>
                  <a:lnTo>
                    <a:pt x="156591" y="204172"/>
                  </a:lnTo>
                  <a:lnTo>
                    <a:pt x="284988" y="34627"/>
                  </a:lnTo>
                  <a:lnTo>
                    <a:pt x="252984" y="237319"/>
                  </a:lnTo>
                  <a:close/>
                  <a:moveTo>
                    <a:pt x="167259" y="224365"/>
                  </a:moveTo>
                  <a:lnTo>
                    <a:pt x="142113" y="249511"/>
                  </a:lnTo>
                  <a:lnTo>
                    <a:pt x="148971" y="218269"/>
                  </a:lnTo>
                  <a:lnTo>
                    <a:pt x="167259" y="224365"/>
                  </a:lnTo>
                  <a:lnTo>
                    <a:pt x="167259" y="224365"/>
                  </a:lnTo>
                  <a:close/>
                  <a:moveTo>
                    <a:pt x="136779" y="204934"/>
                  </a:moveTo>
                  <a:cubicBezTo>
                    <a:pt x="136017" y="205696"/>
                    <a:pt x="135636" y="206839"/>
                    <a:pt x="135255" y="207982"/>
                  </a:cubicBezTo>
                  <a:lnTo>
                    <a:pt x="134112" y="212935"/>
                  </a:lnTo>
                  <a:lnTo>
                    <a:pt x="126492" y="247606"/>
                  </a:lnTo>
                  <a:lnTo>
                    <a:pt x="108204" y="194266"/>
                  </a:lnTo>
                  <a:lnTo>
                    <a:pt x="250698" y="57106"/>
                  </a:lnTo>
                  <a:lnTo>
                    <a:pt x="141351" y="199219"/>
                  </a:lnTo>
                  <a:lnTo>
                    <a:pt x="136779" y="204934"/>
                  </a:lnTo>
                  <a:close/>
                  <a:moveTo>
                    <a:pt x="26670" y="159976"/>
                  </a:moveTo>
                  <a:lnTo>
                    <a:pt x="249936" y="41104"/>
                  </a:lnTo>
                  <a:lnTo>
                    <a:pt x="97155" y="183979"/>
                  </a:lnTo>
                  <a:lnTo>
                    <a:pt x="26670" y="159976"/>
                  </a:lnTo>
                  <a:close/>
                  <a:moveTo>
                    <a:pt x="301752" y="1480"/>
                  </a:moveTo>
                  <a:cubicBezTo>
                    <a:pt x="299466" y="-425"/>
                    <a:pt x="296037" y="-425"/>
                    <a:pt x="293370" y="1099"/>
                  </a:cubicBezTo>
                  <a:lnTo>
                    <a:pt x="4191" y="154642"/>
                  </a:lnTo>
                  <a:cubicBezTo>
                    <a:pt x="1524" y="156166"/>
                    <a:pt x="0" y="158833"/>
                    <a:pt x="0" y="161881"/>
                  </a:cubicBezTo>
                  <a:cubicBezTo>
                    <a:pt x="0" y="164929"/>
                    <a:pt x="2286" y="167596"/>
                    <a:pt x="4953" y="168358"/>
                  </a:cubicBezTo>
                  <a:lnTo>
                    <a:pt x="84201" y="195409"/>
                  </a:lnTo>
                  <a:lnTo>
                    <a:pt x="94107" y="198838"/>
                  </a:lnTo>
                  <a:lnTo>
                    <a:pt x="96393" y="205315"/>
                  </a:lnTo>
                  <a:lnTo>
                    <a:pt x="120015" y="276181"/>
                  </a:lnTo>
                  <a:lnTo>
                    <a:pt x="120015" y="276562"/>
                  </a:lnTo>
                  <a:lnTo>
                    <a:pt x="120015" y="276943"/>
                  </a:lnTo>
                  <a:cubicBezTo>
                    <a:pt x="120777" y="279229"/>
                    <a:pt x="123063" y="281134"/>
                    <a:pt x="125730" y="281896"/>
                  </a:cubicBezTo>
                  <a:cubicBezTo>
                    <a:pt x="128397" y="282658"/>
                    <a:pt x="131064" y="281896"/>
                    <a:pt x="132969" y="279991"/>
                  </a:cubicBezTo>
                  <a:lnTo>
                    <a:pt x="133350" y="279610"/>
                  </a:lnTo>
                  <a:lnTo>
                    <a:pt x="135636" y="277324"/>
                  </a:lnTo>
                  <a:lnTo>
                    <a:pt x="183642" y="230080"/>
                  </a:lnTo>
                  <a:lnTo>
                    <a:pt x="256794" y="255226"/>
                  </a:lnTo>
                  <a:cubicBezTo>
                    <a:pt x="259080" y="255988"/>
                    <a:pt x="261366" y="255607"/>
                    <a:pt x="263271" y="254464"/>
                  </a:cubicBezTo>
                  <a:cubicBezTo>
                    <a:pt x="265176" y="253321"/>
                    <a:pt x="266700" y="251416"/>
                    <a:pt x="267081" y="249130"/>
                  </a:cubicBezTo>
                  <a:lnTo>
                    <a:pt x="305181" y="9100"/>
                  </a:lnTo>
                  <a:cubicBezTo>
                    <a:pt x="305562" y="5671"/>
                    <a:pt x="304038" y="3004"/>
                    <a:pt x="301752" y="1480"/>
                  </a:cubicBezTo>
                  <a:close/>
                </a:path>
              </a:pathLst>
            </a:custGeom>
            <a:solidFill>
              <a:srgbClr val="000000"/>
            </a:solidFill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02C54227-63B8-BDCC-0F6E-A7B0C19F483A}"/>
                </a:ext>
              </a:extLst>
            </p:cNvPr>
            <p:cNvSpPr/>
            <p:nvPr/>
          </p:nvSpPr>
          <p:spPr>
            <a:xfrm>
              <a:off x="717081" y="4688753"/>
              <a:ext cx="289560" cy="15240"/>
            </a:xfrm>
            <a:custGeom>
              <a:avLst/>
              <a:gdLst>
                <a:gd name="connsiteX0" fmla="*/ 0 w 289560"/>
                <a:gd name="connsiteY0" fmla="*/ 0 h 15240"/>
                <a:gd name="connsiteX1" fmla="*/ 289560 w 289560"/>
                <a:gd name="connsiteY1" fmla="*/ 0 h 15240"/>
                <a:gd name="connsiteX2" fmla="*/ 289560 w 289560"/>
                <a:gd name="connsiteY2" fmla="*/ 15240 h 15240"/>
                <a:gd name="connsiteX3" fmla="*/ 0 w 289560"/>
                <a:gd name="connsiteY3" fmla="*/ 15240 h 15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560" h="15240">
                  <a:moveTo>
                    <a:pt x="0" y="0"/>
                  </a:moveTo>
                  <a:lnTo>
                    <a:pt x="289560" y="0"/>
                  </a:lnTo>
                  <a:lnTo>
                    <a:pt x="289560" y="1524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16A2442D-C0FB-FB3A-C581-3999A8594CEE}"/>
                </a:ext>
              </a:extLst>
            </p:cNvPr>
            <p:cNvSpPr/>
            <p:nvPr/>
          </p:nvSpPr>
          <p:spPr>
            <a:xfrm>
              <a:off x="701841" y="4719233"/>
              <a:ext cx="320040" cy="15240"/>
            </a:xfrm>
            <a:custGeom>
              <a:avLst/>
              <a:gdLst>
                <a:gd name="connsiteX0" fmla="*/ 0 w 320040"/>
                <a:gd name="connsiteY0" fmla="*/ 0 h 15240"/>
                <a:gd name="connsiteX1" fmla="*/ 320040 w 320040"/>
                <a:gd name="connsiteY1" fmla="*/ 0 h 15240"/>
                <a:gd name="connsiteX2" fmla="*/ 320040 w 320040"/>
                <a:gd name="connsiteY2" fmla="*/ 15240 h 15240"/>
                <a:gd name="connsiteX3" fmla="*/ 0 w 320040"/>
                <a:gd name="connsiteY3" fmla="*/ 15240 h 15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20040" h="15240">
                  <a:moveTo>
                    <a:pt x="0" y="0"/>
                  </a:moveTo>
                  <a:lnTo>
                    <a:pt x="320040" y="0"/>
                  </a:lnTo>
                  <a:lnTo>
                    <a:pt x="320040" y="1524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57182109-9925-A336-6CE7-FD845C4D13CB}"/>
                </a:ext>
              </a:extLst>
            </p:cNvPr>
            <p:cNvSpPr/>
            <p:nvPr/>
          </p:nvSpPr>
          <p:spPr>
            <a:xfrm>
              <a:off x="732321" y="4547783"/>
              <a:ext cx="45720" cy="125730"/>
            </a:xfrm>
            <a:custGeom>
              <a:avLst/>
              <a:gdLst>
                <a:gd name="connsiteX0" fmla="*/ 45720 w 45720"/>
                <a:gd name="connsiteY0" fmla="*/ 7620 h 125730"/>
                <a:gd name="connsiteX1" fmla="*/ 45720 w 45720"/>
                <a:gd name="connsiteY1" fmla="*/ 0 h 125730"/>
                <a:gd name="connsiteX2" fmla="*/ 0 w 45720"/>
                <a:gd name="connsiteY2" fmla="*/ 0 h 125730"/>
                <a:gd name="connsiteX3" fmla="*/ 0 w 45720"/>
                <a:gd name="connsiteY3" fmla="*/ 7620 h 125730"/>
                <a:gd name="connsiteX4" fmla="*/ 11430 w 45720"/>
                <a:gd name="connsiteY4" fmla="*/ 15240 h 125730"/>
                <a:gd name="connsiteX5" fmla="*/ 7670 w 45720"/>
                <a:gd name="connsiteY5" fmla="*/ 112997 h 125730"/>
                <a:gd name="connsiteX6" fmla="*/ 0 w 45720"/>
                <a:gd name="connsiteY6" fmla="*/ 118110 h 125730"/>
                <a:gd name="connsiteX7" fmla="*/ 0 w 45720"/>
                <a:gd name="connsiteY7" fmla="*/ 125730 h 125730"/>
                <a:gd name="connsiteX8" fmla="*/ 45720 w 45720"/>
                <a:gd name="connsiteY8" fmla="*/ 125730 h 125730"/>
                <a:gd name="connsiteX9" fmla="*/ 45720 w 45720"/>
                <a:gd name="connsiteY9" fmla="*/ 118110 h 125730"/>
                <a:gd name="connsiteX10" fmla="*/ 38050 w 45720"/>
                <a:gd name="connsiteY10" fmla="*/ 112997 h 125730"/>
                <a:gd name="connsiteX11" fmla="*/ 34290 w 45720"/>
                <a:gd name="connsiteY11" fmla="*/ 15240 h 125730"/>
                <a:gd name="connsiteX12" fmla="*/ 45720 w 45720"/>
                <a:gd name="connsiteY12" fmla="*/ 7620 h 125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5720" h="125730">
                  <a:moveTo>
                    <a:pt x="45720" y="7620"/>
                  </a:moveTo>
                  <a:lnTo>
                    <a:pt x="45720" y="0"/>
                  </a:lnTo>
                  <a:lnTo>
                    <a:pt x="0" y="0"/>
                  </a:lnTo>
                  <a:lnTo>
                    <a:pt x="0" y="7620"/>
                  </a:lnTo>
                  <a:lnTo>
                    <a:pt x="11430" y="15240"/>
                  </a:lnTo>
                  <a:lnTo>
                    <a:pt x="7670" y="112997"/>
                  </a:lnTo>
                  <a:lnTo>
                    <a:pt x="0" y="118110"/>
                  </a:lnTo>
                  <a:lnTo>
                    <a:pt x="0" y="125730"/>
                  </a:lnTo>
                  <a:lnTo>
                    <a:pt x="45720" y="125730"/>
                  </a:lnTo>
                  <a:lnTo>
                    <a:pt x="45720" y="118110"/>
                  </a:lnTo>
                  <a:lnTo>
                    <a:pt x="38050" y="112997"/>
                  </a:lnTo>
                  <a:lnTo>
                    <a:pt x="34290" y="15240"/>
                  </a:lnTo>
                  <a:lnTo>
                    <a:pt x="45720" y="7620"/>
                  </a:lnTo>
                  <a:close/>
                </a:path>
              </a:pathLst>
            </a:custGeom>
            <a:solidFill>
              <a:srgbClr val="000000"/>
            </a:solidFill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AC1701CE-F3B3-7BBA-6A59-35308E86CA5F}"/>
                </a:ext>
              </a:extLst>
            </p:cNvPr>
            <p:cNvSpPr/>
            <p:nvPr/>
          </p:nvSpPr>
          <p:spPr>
            <a:xfrm>
              <a:off x="785661" y="4547783"/>
              <a:ext cx="45720" cy="125730"/>
            </a:xfrm>
            <a:custGeom>
              <a:avLst/>
              <a:gdLst>
                <a:gd name="connsiteX0" fmla="*/ 45720 w 45720"/>
                <a:gd name="connsiteY0" fmla="*/ 7620 h 125730"/>
                <a:gd name="connsiteX1" fmla="*/ 45720 w 45720"/>
                <a:gd name="connsiteY1" fmla="*/ 0 h 125730"/>
                <a:gd name="connsiteX2" fmla="*/ 0 w 45720"/>
                <a:gd name="connsiteY2" fmla="*/ 0 h 125730"/>
                <a:gd name="connsiteX3" fmla="*/ 0 w 45720"/>
                <a:gd name="connsiteY3" fmla="*/ 7620 h 125730"/>
                <a:gd name="connsiteX4" fmla="*/ 11430 w 45720"/>
                <a:gd name="connsiteY4" fmla="*/ 15240 h 125730"/>
                <a:gd name="connsiteX5" fmla="*/ 7670 w 45720"/>
                <a:gd name="connsiteY5" fmla="*/ 112997 h 125730"/>
                <a:gd name="connsiteX6" fmla="*/ 0 w 45720"/>
                <a:gd name="connsiteY6" fmla="*/ 118110 h 125730"/>
                <a:gd name="connsiteX7" fmla="*/ 0 w 45720"/>
                <a:gd name="connsiteY7" fmla="*/ 125730 h 125730"/>
                <a:gd name="connsiteX8" fmla="*/ 45720 w 45720"/>
                <a:gd name="connsiteY8" fmla="*/ 125730 h 125730"/>
                <a:gd name="connsiteX9" fmla="*/ 45720 w 45720"/>
                <a:gd name="connsiteY9" fmla="*/ 118110 h 125730"/>
                <a:gd name="connsiteX10" fmla="*/ 38050 w 45720"/>
                <a:gd name="connsiteY10" fmla="*/ 112997 h 125730"/>
                <a:gd name="connsiteX11" fmla="*/ 34290 w 45720"/>
                <a:gd name="connsiteY11" fmla="*/ 15240 h 125730"/>
                <a:gd name="connsiteX12" fmla="*/ 45720 w 45720"/>
                <a:gd name="connsiteY12" fmla="*/ 7620 h 125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5720" h="125730">
                  <a:moveTo>
                    <a:pt x="45720" y="7620"/>
                  </a:moveTo>
                  <a:lnTo>
                    <a:pt x="45720" y="0"/>
                  </a:lnTo>
                  <a:lnTo>
                    <a:pt x="0" y="0"/>
                  </a:lnTo>
                  <a:lnTo>
                    <a:pt x="0" y="7620"/>
                  </a:lnTo>
                  <a:lnTo>
                    <a:pt x="11430" y="15240"/>
                  </a:lnTo>
                  <a:lnTo>
                    <a:pt x="7670" y="112997"/>
                  </a:lnTo>
                  <a:lnTo>
                    <a:pt x="0" y="118110"/>
                  </a:lnTo>
                  <a:lnTo>
                    <a:pt x="0" y="125730"/>
                  </a:lnTo>
                  <a:lnTo>
                    <a:pt x="45720" y="125730"/>
                  </a:lnTo>
                  <a:lnTo>
                    <a:pt x="45720" y="118110"/>
                  </a:lnTo>
                  <a:lnTo>
                    <a:pt x="38050" y="112997"/>
                  </a:lnTo>
                  <a:lnTo>
                    <a:pt x="34290" y="15240"/>
                  </a:lnTo>
                  <a:lnTo>
                    <a:pt x="45720" y="7620"/>
                  </a:lnTo>
                  <a:close/>
                </a:path>
              </a:pathLst>
            </a:custGeom>
            <a:solidFill>
              <a:srgbClr val="000000"/>
            </a:solidFill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656C88AD-25E8-8E73-6081-464CA57636D6}"/>
                </a:ext>
              </a:extLst>
            </p:cNvPr>
            <p:cNvSpPr/>
            <p:nvPr/>
          </p:nvSpPr>
          <p:spPr>
            <a:xfrm>
              <a:off x="839001" y="4547783"/>
              <a:ext cx="45720" cy="125730"/>
            </a:xfrm>
            <a:custGeom>
              <a:avLst/>
              <a:gdLst>
                <a:gd name="connsiteX0" fmla="*/ 45720 w 45720"/>
                <a:gd name="connsiteY0" fmla="*/ 7620 h 125730"/>
                <a:gd name="connsiteX1" fmla="*/ 45720 w 45720"/>
                <a:gd name="connsiteY1" fmla="*/ 0 h 125730"/>
                <a:gd name="connsiteX2" fmla="*/ 0 w 45720"/>
                <a:gd name="connsiteY2" fmla="*/ 0 h 125730"/>
                <a:gd name="connsiteX3" fmla="*/ 0 w 45720"/>
                <a:gd name="connsiteY3" fmla="*/ 7620 h 125730"/>
                <a:gd name="connsiteX4" fmla="*/ 11430 w 45720"/>
                <a:gd name="connsiteY4" fmla="*/ 15240 h 125730"/>
                <a:gd name="connsiteX5" fmla="*/ 7670 w 45720"/>
                <a:gd name="connsiteY5" fmla="*/ 112997 h 125730"/>
                <a:gd name="connsiteX6" fmla="*/ 0 w 45720"/>
                <a:gd name="connsiteY6" fmla="*/ 118110 h 125730"/>
                <a:gd name="connsiteX7" fmla="*/ 0 w 45720"/>
                <a:gd name="connsiteY7" fmla="*/ 125730 h 125730"/>
                <a:gd name="connsiteX8" fmla="*/ 45720 w 45720"/>
                <a:gd name="connsiteY8" fmla="*/ 125730 h 125730"/>
                <a:gd name="connsiteX9" fmla="*/ 45720 w 45720"/>
                <a:gd name="connsiteY9" fmla="*/ 118110 h 125730"/>
                <a:gd name="connsiteX10" fmla="*/ 38050 w 45720"/>
                <a:gd name="connsiteY10" fmla="*/ 112997 h 125730"/>
                <a:gd name="connsiteX11" fmla="*/ 34290 w 45720"/>
                <a:gd name="connsiteY11" fmla="*/ 15240 h 125730"/>
                <a:gd name="connsiteX12" fmla="*/ 45720 w 45720"/>
                <a:gd name="connsiteY12" fmla="*/ 7620 h 125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5720" h="125730">
                  <a:moveTo>
                    <a:pt x="45720" y="7620"/>
                  </a:moveTo>
                  <a:lnTo>
                    <a:pt x="45720" y="0"/>
                  </a:lnTo>
                  <a:lnTo>
                    <a:pt x="0" y="0"/>
                  </a:lnTo>
                  <a:lnTo>
                    <a:pt x="0" y="7620"/>
                  </a:lnTo>
                  <a:lnTo>
                    <a:pt x="11430" y="15240"/>
                  </a:lnTo>
                  <a:lnTo>
                    <a:pt x="7670" y="112997"/>
                  </a:lnTo>
                  <a:lnTo>
                    <a:pt x="0" y="118110"/>
                  </a:lnTo>
                  <a:lnTo>
                    <a:pt x="0" y="125730"/>
                  </a:lnTo>
                  <a:lnTo>
                    <a:pt x="45720" y="125730"/>
                  </a:lnTo>
                  <a:lnTo>
                    <a:pt x="45720" y="118110"/>
                  </a:lnTo>
                  <a:lnTo>
                    <a:pt x="38050" y="112997"/>
                  </a:lnTo>
                  <a:lnTo>
                    <a:pt x="34290" y="15240"/>
                  </a:lnTo>
                  <a:lnTo>
                    <a:pt x="45720" y="7620"/>
                  </a:lnTo>
                  <a:close/>
                </a:path>
              </a:pathLst>
            </a:custGeom>
            <a:solidFill>
              <a:srgbClr val="000000"/>
            </a:solidFill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576030A6-2BC9-54C9-68BF-96BBD2472931}"/>
                </a:ext>
              </a:extLst>
            </p:cNvPr>
            <p:cNvSpPr/>
            <p:nvPr/>
          </p:nvSpPr>
          <p:spPr>
            <a:xfrm>
              <a:off x="892341" y="4547783"/>
              <a:ext cx="45720" cy="125730"/>
            </a:xfrm>
            <a:custGeom>
              <a:avLst/>
              <a:gdLst>
                <a:gd name="connsiteX0" fmla="*/ 45720 w 45720"/>
                <a:gd name="connsiteY0" fmla="*/ 7620 h 125730"/>
                <a:gd name="connsiteX1" fmla="*/ 45720 w 45720"/>
                <a:gd name="connsiteY1" fmla="*/ 0 h 125730"/>
                <a:gd name="connsiteX2" fmla="*/ 0 w 45720"/>
                <a:gd name="connsiteY2" fmla="*/ 0 h 125730"/>
                <a:gd name="connsiteX3" fmla="*/ 0 w 45720"/>
                <a:gd name="connsiteY3" fmla="*/ 7620 h 125730"/>
                <a:gd name="connsiteX4" fmla="*/ 11430 w 45720"/>
                <a:gd name="connsiteY4" fmla="*/ 15240 h 125730"/>
                <a:gd name="connsiteX5" fmla="*/ 7670 w 45720"/>
                <a:gd name="connsiteY5" fmla="*/ 112997 h 125730"/>
                <a:gd name="connsiteX6" fmla="*/ 0 w 45720"/>
                <a:gd name="connsiteY6" fmla="*/ 118110 h 125730"/>
                <a:gd name="connsiteX7" fmla="*/ 0 w 45720"/>
                <a:gd name="connsiteY7" fmla="*/ 125730 h 125730"/>
                <a:gd name="connsiteX8" fmla="*/ 45720 w 45720"/>
                <a:gd name="connsiteY8" fmla="*/ 125730 h 125730"/>
                <a:gd name="connsiteX9" fmla="*/ 45720 w 45720"/>
                <a:gd name="connsiteY9" fmla="*/ 118110 h 125730"/>
                <a:gd name="connsiteX10" fmla="*/ 38050 w 45720"/>
                <a:gd name="connsiteY10" fmla="*/ 112997 h 125730"/>
                <a:gd name="connsiteX11" fmla="*/ 34290 w 45720"/>
                <a:gd name="connsiteY11" fmla="*/ 15240 h 125730"/>
                <a:gd name="connsiteX12" fmla="*/ 45720 w 45720"/>
                <a:gd name="connsiteY12" fmla="*/ 7620 h 125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5720" h="125730">
                  <a:moveTo>
                    <a:pt x="45720" y="7620"/>
                  </a:moveTo>
                  <a:lnTo>
                    <a:pt x="45720" y="0"/>
                  </a:lnTo>
                  <a:lnTo>
                    <a:pt x="0" y="0"/>
                  </a:lnTo>
                  <a:lnTo>
                    <a:pt x="0" y="7620"/>
                  </a:lnTo>
                  <a:lnTo>
                    <a:pt x="11430" y="15240"/>
                  </a:lnTo>
                  <a:lnTo>
                    <a:pt x="7670" y="112997"/>
                  </a:lnTo>
                  <a:lnTo>
                    <a:pt x="0" y="118110"/>
                  </a:lnTo>
                  <a:lnTo>
                    <a:pt x="0" y="125730"/>
                  </a:lnTo>
                  <a:lnTo>
                    <a:pt x="45720" y="125730"/>
                  </a:lnTo>
                  <a:lnTo>
                    <a:pt x="45720" y="118110"/>
                  </a:lnTo>
                  <a:lnTo>
                    <a:pt x="38050" y="112997"/>
                  </a:lnTo>
                  <a:lnTo>
                    <a:pt x="34290" y="15240"/>
                  </a:lnTo>
                  <a:lnTo>
                    <a:pt x="45720" y="7620"/>
                  </a:lnTo>
                  <a:close/>
                </a:path>
              </a:pathLst>
            </a:custGeom>
            <a:solidFill>
              <a:srgbClr val="000000"/>
            </a:solidFill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9D20A581-AAEC-BEC6-880B-665081D2FE10}"/>
                </a:ext>
              </a:extLst>
            </p:cNvPr>
            <p:cNvSpPr/>
            <p:nvPr/>
          </p:nvSpPr>
          <p:spPr>
            <a:xfrm>
              <a:off x="945681" y="4547783"/>
              <a:ext cx="45720" cy="125730"/>
            </a:xfrm>
            <a:custGeom>
              <a:avLst/>
              <a:gdLst>
                <a:gd name="connsiteX0" fmla="*/ 45720 w 45720"/>
                <a:gd name="connsiteY0" fmla="*/ 7620 h 125730"/>
                <a:gd name="connsiteX1" fmla="*/ 45720 w 45720"/>
                <a:gd name="connsiteY1" fmla="*/ 0 h 125730"/>
                <a:gd name="connsiteX2" fmla="*/ 0 w 45720"/>
                <a:gd name="connsiteY2" fmla="*/ 0 h 125730"/>
                <a:gd name="connsiteX3" fmla="*/ 0 w 45720"/>
                <a:gd name="connsiteY3" fmla="*/ 7620 h 125730"/>
                <a:gd name="connsiteX4" fmla="*/ 11430 w 45720"/>
                <a:gd name="connsiteY4" fmla="*/ 15240 h 125730"/>
                <a:gd name="connsiteX5" fmla="*/ 7670 w 45720"/>
                <a:gd name="connsiteY5" fmla="*/ 112997 h 125730"/>
                <a:gd name="connsiteX6" fmla="*/ 0 w 45720"/>
                <a:gd name="connsiteY6" fmla="*/ 118110 h 125730"/>
                <a:gd name="connsiteX7" fmla="*/ 0 w 45720"/>
                <a:gd name="connsiteY7" fmla="*/ 125730 h 125730"/>
                <a:gd name="connsiteX8" fmla="*/ 45720 w 45720"/>
                <a:gd name="connsiteY8" fmla="*/ 125730 h 125730"/>
                <a:gd name="connsiteX9" fmla="*/ 45720 w 45720"/>
                <a:gd name="connsiteY9" fmla="*/ 118110 h 125730"/>
                <a:gd name="connsiteX10" fmla="*/ 38050 w 45720"/>
                <a:gd name="connsiteY10" fmla="*/ 112997 h 125730"/>
                <a:gd name="connsiteX11" fmla="*/ 34290 w 45720"/>
                <a:gd name="connsiteY11" fmla="*/ 15240 h 125730"/>
                <a:gd name="connsiteX12" fmla="*/ 45720 w 45720"/>
                <a:gd name="connsiteY12" fmla="*/ 7620 h 125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5720" h="125730">
                  <a:moveTo>
                    <a:pt x="45720" y="7620"/>
                  </a:moveTo>
                  <a:lnTo>
                    <a:pt x="45720" y="0"/>
                  </a:lnTo>
                  <a:lnTo>
                    <a:pt x="0" y="0"/>
                  </a:lnTo>
                  <a:lnTo>
                    <a:pt x="0" y="7620"/>
                  </a:lnTo>
                  <a:lnTo>
                    <a:pt x="11430" y="15240"/>
                  </a:lnTo>
                  <a:lnTo>
                    <a:pt x="7670" y="112997"/>
                  </a:lnTo>
                  <a:lnTo>
                    <a:pt x="0" y="118110"/>
                  </a:lnTo>
                  <a:lnTo>
                    <a:pt x="0" y="125730"/>
                  </a:lnTo>
                  <a:lnTo>
                    <a:pt x="45720" y="125730"/>
                  </a:lnTo>
                  <a:lnTo>
                    <a:pt x="45720" y="118110"/>
                  </a:lnTo>
                  <a:lnTo>
                    <a:pt x="38050" y="112997"/>
                  </a:lnTo>
                  <a:lnTo>
                    <a:pt x="34290" y="15240"/>
                  </a:lnTo>
                  <a:lnTo>
                    <a:pt x="45720" y="7620"/>
                  </a:lnTo>
                  <a:close/>
                </a:path>
              </a:pathLst>
            </a:custGeom>
            <a:solidFill>
              <a:srgbClr val="000000"/>
            </a:solidFill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30B5524B-539B-04CD-03EF-F3D803642776}"/>
                </a:ext>
              </a:extLst>
            </p:cNvPr>
            <p:cNvSpPr/>
            <p:nvPr/>
          </p:nvSpPr>
          <p:spPr>
            <a:xfrm>
              <a:off x="720304" y="4448723"/>
              <a:ext cx="283113" cy="83820"/>
            </a:xfrm>
            <a:custGeom>
              <a:avLst/>
              <a:gdLst>
                <a:gd name="connsiteX0" fmla="*/ 8207 w 283113"/>
                <a:gd name="connsiteY0" fmla="*/ 83820 h 83820"/>
                <a:gd name="connsiteX1" fmla="*/ 274907 w 283113"/>
                <a:gd name="connsiteY1" fmla="*/ 83820 h 83820"/>
                <a:gd name="connsiteX2" fmla="*/ 274907 w 283113"/>
                <a:gd name="connsiteY2" fmla="*/ 68580 h 83820"/>
                <a:gd name="connsiteX3" fmla="*/ 283113 w 283113"/>
                <a:gd name="connsiteY3" fmla="*/ 68580 h 83820"/>
                <a:gd name="connsiteX4" fmla="*/ 283113 w 283113"/>
                <a:gd name="connsiteY4" fmla="*/ 58468 h 83820"/>
                <a:gd name="connsiteX5" fmla="*/ 141557 w 283113"/>
                <a:gd name="connsiteY5" fmla="*/ 0 h 83820"/>
                <a:gd name="connsiteX6" fmla="*/ 0 w 283113"/>
                <a:gd name="connsiteY6" fmla="*/ 58468 h 83820"/>
                <a:gd name="connsiteX7" fmla="*/ 0 w 283113"/>
                <a:gd name="connsiteY7" fmla="*/ 68580 h 83820"/>
                <a:gd name="connsiteX8" fmla="*/ 8207 w 283113"/>
                <a:gd name="connsiteY8" fmla="*/ 68580 h 83820"/>
                <a:gd name="connsiteX9" fmla="*/ 8207 w 283113"/>
                <a:gd name="connsiteY9" fmla="*/ 83820 h 83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83113" h="83820">
                  <a:moveTo>
                    <a:pt x="8207" y="83820"/>
                  </a:moveTo>
                  <a:lnTo>
                    <a:pt x="274907" y="83820"/>
                  </a:lnTo>
                  <a:lnTo>
                    <a:pt x="274907" y="68580"/>
                  </a:lnTo>
                  <a:lnTo>
                    <a:pt x="283113" y="68580"/>
                  </a:lnTo>
                  <a:lnTo>
                    <a:pt x="283113" y="58468"/>
                  </a:lnTo>
                  <a:lnTo>
                    <a:pt x="141557" y="0"/>
                  </a:lnTo>
                  <a:lnTo>
                    <a:pt x="0" y="58468"/>
                  </a:lnTo>
                  <a:lnTo>
                    <a:pt x="0" y="68580"/>
                  </a:lnTo>
                  <a:lnTo>
                    <a:pt x="8207" y="68580"/>
                  </a:lnTo>
                  <a:lnTo>
                    <a:pt x="8207" y="83820"/>
                  </a:lnTo>
                  <a:close/>
                </a:path>
              </a:pathLst>
            </a:custGeom>
            <a:solidFill>
              <a:srgbClr val="000000"/>
            </a:solidFill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06B7987-9753-9F05-4E90-813236E78CE5}"/>
                </a:ext>
              </a:extLst>
            </p:cNvPr>
            <p:cNvSpPr txBox="1"/>
            <p:nvPr/>
          </p:nvSpPr>
          <p:spPr>
            <a:xfrm>
              <a:off x="1061610" y="3766500"/>
              <a:ext cx="2752677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err="1">
                  <a:latin typeface="Georgia" panose="02040502050405020303" pitchFamily="18" charset="0"/>
                </a:rPr>
                <a:t>acasalou@freemason.org</a:t>
              </a:r>
              <a:endParaRPr lang="en-US" dirty="0">
                <a:latin typeface="Georgia" panose="02040502050405020303" pitchFamily="18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EC8C9FD7-6F7D-2400-9018-F0B6B5A6A5C4}"/>
                </a:ext>
              </a:extLst>
            </p:cNvPr>
            <p:cNvSpPr txBox="1"/>
            <p:nvPr/>
          </p:nvSpPr>
          <p:spPr>
            <a:xfrm>
              <a:off x="1076160" y="4376273"/>
              <a:ext cx="2725426" cy="6463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Georgia" panose="02040502050405020303" pitchFamily="18" charset="0"/>
                </a:rPr>
                <a:t>1111 California Street</a:t>
              </a:r>
              <a:br>
                <a:rPr lang="en-US" dirty="0">
                  <a:latin typeface="Georgia" panose="02040502050405020303" pitchFamily="18" charset="0"/>
                </a:rPr>
              </a:br>
              <a:r>
                <a:rPr lang="en-US" dirty="0">
                  <a:latin typeface="Georgia" panose="02040502050405020303" pitchFamily="18" charset="0"/>
                </a:rPr>
                <a:t>San Francisco, CA 94108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E174B945-C1EF-5862-ACA2-A1930AC1A68D}"/>
              </a:ext>
            </a:extLst>
          </p:cNvPr>
          <p:cNvSpPr txBox="1"/>
          <p:nvPr/>
        </p:nvSpPr>
        <p:spPr>
          <a:xfrm>
            <a:off x="678982" y="1918977"/>
            <a:ext cx="2760692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Georgia" panose="02040502050405020303" pitchFamily="18" charset="0"/>
              </a:rPr>
              <a:t>Allan L. </a:t>
            </a:r>
            <a:r>
              <a:rPr lang="en-US" sz="2800" dirty="0" err="1">
                <a:latin typeface="Georgia" panose="02040502050405020303" pitchFamily="18" charset="0"/>
              </a:rPr>
              <a:t>Casalou</a:t>
            </a:r>
            <a:endParaRPr lang="en-US" sz="2800" dirty="0">
              <a:latin typeface="Georgia" panose="02040502050405020303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1122E5-3410-43D8-4ECC-AB844990ACB0}"/>
              </a:ext>
            </a:extLst>
          </p:cNvPr>
          <p:cNvSpPr txBox="1"/>
          <p:nvPr/>
        </p:nvSpPr>
        <p:spPr>
          <a:xfrm>
            <a:off x="678981" y="2442197"/>
            <a:ext cx="1933543" cy="3847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900" dirty="0">
                <a:solidFill>
                  <a:srgbClr val="B11B36"/>
                </a:solidFill>
                <a:latin typeface="Georgia" panose="02040502050405020303" pitchFamily="18" charset="0"/>
              </a:rPr>
              <a:t>Grand Secretary</a:t>
            </a:r>
          </a:p>
        </p:txBody>
      </p:sp>
    </p:spTree>
    <p:extLst>
      <p:ext uri="{BB962C8B-B14F-4D97-AF65-F5344CB8AC3E}">
        <p14:creationId xmlns:p14="http://schemas.microsoft.com/office/powerpoint/2010/main" val="2034896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491AA5-2BDB-DA62-9DBF-4E2C086664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B924B-A105-AC25-D3BB-8134FD052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 anchor="ctr">
            <a:normAutofit/>
          </a:bodyPr>
          <a:lstStyle/>
          <a:p>
            <a:r>
              <a:rPr dirty="0"/>
              <a:t>From Clerk to Connector</a:t>
            </a: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35053F59-1288-BA51-5789-C115E43297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2083001"/>
              </p:ext>
            </p:extLst>
          </p:nvPr>
        </p:nvGraphicFramePr>
        <p:xfrm>
          <a:off x="609600" y="1791688"/>
          <a:ext cx="10972800" cy="34354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A5F39D9F-DBC8-072D-453C-BEB023F500BD}"/>
              </a:ext>
            </a:extLst>
          </p:cNvPr>
          <p:cNvSpPr txBox="1"/>
          <p:nvPr/>
        </p:nvSpPr>
        <p:spPr>
          <a:xfrm>
            <a:off x="609600" y="4749421"/>
            <a:ext cx="31708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4"/>
                </a:solidFill>
              </a:rPr>
              <a:t>Secretary as a record keeper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B2EE7A-AA70-D512-CED7-22EB45914DD1}"/>
              </a:ext>
            </a:extLst>
          </p:cNvPr>
          <p:cNvSpPr txBox="1"/>
          <p:nvPr/>
        </p:nvSpPr>
        <p:spPr>
          <a:xfrm>
            <a:off x="4510585" y="4749421"/>
            <a:ext cx="317083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2">
                    <a:lumMod val="90000"/>
                    <a:lumOff val="10000"/>
                  </a:schemeClr>
                </a:solidFill>
              </a:rPr>
              <a:t>Secretary as a hub of engagement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BA53AD8-5079-463F-5B8B-26A2D2C56A35}"/>
              </a:ext>
            </a:extLst>
          </p:cNvPr>
          <p:cNvSpPr txBox="1"/>
          <p:nvPr/>
        </p:nvSpPr>
        <p:spPr>
          <a:xfrm>
            <a:off x="8411570" y="4749421"/>
            <a:ext cx="31708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5"/>
                </a:solidFill>
              </a:rPr>
              <a:t>Starts with leadership</a:t>
            </a:r>
          </a:p>
        </p:txBody>
      </p:sp>
    </p:spTree>
    <p:extLst>
      <p:ext uri="{BB962C8B-B14F-4D97-AF65-F5344CB8AC3E}">
        <p14:creationId xmlns:p14="http://schemas.microsoft.com/office/powerpoint/2010/main" val="2845069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66722" y="1171061"/>
            <a:ext cx="5458556" cy="4009286"/>
          </a:xfr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152" r="1" b="47206"/>
          <a:stretch/>
        </p:blipFill>
        <p:spPr>
          <a:xfrm>
            <a:off x="6486419" y="1171062"/>
            <a:ext cx="2338859" cy="2116672"/>
          </a:xfrm>
          <a:prstGeom prst="rect">
            <a:avLst/>
          </a:prstGeom>
          <a:noFill/>
        </p:spPr>
      </p:pic>
      <p:sp>
        <p:nvSpPr>
          <p:cNvPr id="12" name="Rectangle 3"/>
          <p:cNvSpPr txBox="1">
            <a:spLocks/>
          </p:cNvSpPr>
          <p:nvPr/>
        </p:nvSpPr>
        <p:spPr>
          <a:xfrm>
            <a:off x="1981201" y="5128977"/>
            <a:ext cx="8388849" cy="116354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en-US" dirty="0">
                <a:ea typeface="Franklin Gothic Heavy" charset="0"/>
                <a:cs typeface="Franklin Gothic Heavy" charset="0"/>
              </a:rPr>
              <a:t>The secretary is an important leader in the lodge </a:t>
            </a:r>
            <a:r>
              <a:rPr lang="mr-IN" altLang="en-US" dirty="0">
                <a:ea typeface="Franklin Gothic Heavy" charset="0"/>
                <a:cs typeface="Franklin Gothic Heavy" charset="0"/>
              </a:rPr>
              <a:t>–</a:t>
            </a:r>
            <a:r>
              <a:rPr lang="en-US" altLang="en-US" dirty="0">
                <a:ea typeface="Franklin Gothic Heavy" charset="0"/>
                <a:cs typeface="Franklin Gothic Heavy" charset="0"/>
              </a:rPr>
              <a:t> but he is also a part of a team.</a:t>
            </a:r>
          </a:p>
        </p:txBody>
      </p:sp>
    </p:spTree>
    <p:extLst>
      <p:ext uri="{BB962C8B-B14F-4D97-AF65-F5344CB8AC3E}">
        <p14:creationId xmlns:p14="http://schemas.microsoft.com/office/powerpoint/2010/main" val="92509029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Organization</a:t>
            </a:r>
            <a:endParaRPr lang="en-US" altLang="en-US" dirty="0">
              <a:ln>
                <a:noFill/>
              </a:ln>
              <a:effectLst/>
              <a:latin typeface="Arial" charset="0"/>
              <a:cs typeface="Arial" charset="0"/>
            </a:endParaRPr>
          </a:p>
        </p:txBody>
      </p:sp>
      <p:sp>
        <p:nvSpPr>
          <p:cNvPr id="1024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b="1" dirty="0">
                <a:latin typeface="Arial" charset="0"/>
                <a:cs typeface="Arial" charset="0"/>
              </a:rPr>
              <a:t>Where are your duties listed?</a:t>
            </a:r>
          </a:p>
          <a:p>
            <a:pPr lvl="1" eaLnBrk="1" hangingPunct="1"/>
            <a:r>
              <a:rPr lang="en-US" altLang="en-US" b="1" dirty="0">
                <a:latin typeface="Arial" charset="0"/>
                <a:cs typeface="Arial" charset="0"/>
              </a:rPr>
              <a:t>California Masonic Code</a:t>
            </a:r>
          </a:p>
          <a:p>
            <a:pPr lvl="2" eaLnBrk="1" hangingPunct="1"/>
            <a:r>
              <a:rPr lang="en-US" altLang="en-US" dirty="0">
                <a:latin typeface="Arial" charset="0"/>
                <a:cs typeface="Times New Roman" pitchFamily="18" charset="0"/>
              </a:rPr>
              <a:t>§805.230</a:t>
            </a:r>
          </a:p>
          <a:p>
            <a:pPr lvl="2" eaLnBrk="1" hangingPunct="1"/>
            <a:r>
              <a:rPr lang="en-US" altLang="en-US" dirty="0">
                <a:latin typeface="Arial" charset="0"/>
                <a:cs typeface="Times New Roman" pitchFamily="18" charset="0"/>
              </a:rPr>
              <a:t>Other §§ throughout Part 8</a:t>
            </a:r>
          </a:p>
          <a:p>
            <a:pPr lvl="2" eaLnBrk="1" hangingPunct="1"/>
            <a:r>
              <a:rPr lang="en-US" altLang="en-US" dirty="0">
                <a:latin typeface="Arial" charset="0"/>
                <a:cs typeface="Times New Roman" pitchFamily="18" charset="0"/>
              </a:rPr>
              <a:t>Important to note:  §813.040B</a:t>
            </a:r>
          </a:p>
          <a:p>
            <a:pPr lvl="1" eaLnBrk="1" hangingPunct="1"/>
            <a:r>
              <a:rPr lang="en-US" altLang="en-US" b="1" dirty="0">
                <a:latin typeface="Arial" charset="0"/>
                <a:cs typeface="Times New Roman" pitchFamily="18" charset="0"/>
              </a:rPr>
              <a:t>The ritual</a:t>
            </a:r>
          </a:p>
          <a:p>
            <a:pPr lvl="2" eaLnBrk="1" hangingPunct="1"/>
            <a:r>
              <a:rPr lang="en-US" altLang="en-US" i="1" dirty="0">
                <a:latin typeface="Arial" charset="0"/>
                <a:cs typeface="Times New Roman" pitchFamily="18" charset="0"/>
              </a:rPr>
              <a:t>“To observe the will and pleasure….”</a:t>
            </a:r>
          </a:p>
          <a:p>
            <a:pPr lvl="1" eaLnBrk="1" hangingPunct="1"/>
            <a:r>
              <a:rPr lang="en-US" altLang="en-US" b="1" dirty="0">
                <a:latin typeface="Arial" charset="0"/>
                <a:cs typeface="Times New Roman" pitchFamily="18" charset="0"/>
              </a:rPr>
              <a:t>Customs of the lodge</a:t>
            </a:r>
          </a:p>
          <a:p>
            <a:pPr eaLnBrk="1" hangingPunct="1">
              <a:buFont typeface="Arial" charset="0"/>
              <a:buNone/>
            </a:pPr>
            <a:endParaRPr lang="en-US" alt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751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US" altLang="en-US" dirty="0">
                <a:ln>
                  <a:noFill/>
                </a:ln>
                <a:effectLst/>
                <a:latin typeface="Arial" charset="0"/>
                <a:cs typeface="Arial" charset="0"/>
              </a:rPr>
              <a:t>Three Main </a:t>
            </a:r>
            <a:r>
              <a:rPr lang="en-US" altLang="en-US" dirty="0">
                <a:latin typeface="Arial" charset="0"/>
                <a:cs typeface="Arial" charset="0"/>
              </a:rPr>
              <a:t>A</a:t>
            </a:r>
            <a:r>
              <a:rPr lang="en-US" altLang="en-US" dirty="0">
                <a:ln>
                  <a:noFill/>
                </a:ln>
                <a:effectLst/>
                <a:latin typeface="Arial" charset="0"/>
                <a:cs typeface="Arial" charset="0"/>
              </a:rPr>
              <a:t>reas of Responsibility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738143799"/>
              </p:ext>
            </p:extLst>
          </p:nvPr>
        </p:nvGraphicFramePr>
        <p:xfrm>
          <a:off x="1648575" y="914400"/>
          <a:ext cx="8937233" cy="5958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5949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CB426-8F8E-4966-B4DE-15F0F21A5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 anchor="ctr">
            <a:normAutofit/>
          </a:bodyPr>
          <a:lstStyle/>
          <a:p>
            <a:r>
              <a:rPr lang="en-US" dirty="0"/>
              <a:t>Poll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1075F67C-E770-FD8D-E3F5-9052E4A2A8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7221713"/>
              </p:ext>
            </p:extLst>
          </p:nvPr>
        </p:nvGraphicFramePr>
        <p:xfrm>
          <a:off x="609600" y="1791687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AAC9748-AD12-8BE6-13C0-E1B7441B3AD0}"/>
              </a:ext>
            </a:extLst>
          </p:cNvPr>
          <p:cNvSpPr txBox="1"/>
          <p:nvPr/>
        </p:nvSpPr>
        <p:spPr>
          <a:xfrm>
            <a:off x="810227" y="1253078"/>
            <a:ext cx="1077217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3200" dirty="0"/>
              <a:t>Out of my 3 main functions I feel strongest in… (choose one)</a:t>
            </a:r>
          </a:p>
        </p:txBody>
      </p:sp>
    </p:spTree>
    <p:extLst>
      <p:ext uri="{BB962C8B-B14F-4D97-AF65-F5344CB8AC3E}">
        <p14:creationId xmlns:p14="http://schemas.microsoft.com/office/powerpoint/2010/main" val="1890832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EEBBA-1A4F-454F-BE11-6C5EAA5AB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 anchor="ctr">
            <a:normAutofit/>
          </a:bodyPr>
          <a:lstStyle/>
          <a:p>
            <a:r>
              <a:rPr lang="en-US" dirty="0"/>
              <a:t>Secretary’s Job Description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4D38C1-4B76-A679-998A-7F7C96BEC0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1883" y="1351727"/>
            <a:ext cx="3175000" cy="477443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Picture 5" descr="A qr code with black squares&#10;&#10;AI-generated content may be incorrect.">
            <a:extLst>
              <a:ext uri="{FF2B5EF4-FFF2-40B4-BE49-F238E27FC236}">
                <a16:creationId xmlns:a16="http://schemas.microsoft.com/office/drawing/2014/main" id="{1DC00556-5DD8-AF57-1E56-9DBBD84B34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6985" y="1417638"/>
            <a:ext cx="3175000" cy="317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E9EA441-8A02-B412-88B4-9993A17C8DDB}"/>
              </a:ext>
            </a:extLst>
          </p:cNvPr>
          <p:cNvSpPr txBox="1"/>
          <p:nvPr/>
        </p:nvSpPr>
        <p:spPr>
          <a:xfrm>
            <a:off x="6792899" y="4794031"/>
            <a:ext cx="36831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BA9347"/>
                </a:solidFill>
              </a:rPr>
              <a:t>Scan to download the file</a:t>
            </a:r>
            <a:br>
              <a:rPr lang="en-US" dirty="0">
                <a:solidFill>
                  <a:srgbClr val="BA9347"/>
                </a:solidFill>
              </a:rPr>
            </a:br>
            <a:br>
              <a:rPr lang="en-US" dirty="0">
                <a:solidFill>
                  <a:srgbClr val="BA9347"/>
                </a:solidFill>
              </a:rPr>
            </a:br>
            <a:r>
              <a:rPr lang="en-US" dirty="0">
                <a:solidFill>
                  <a:srgbClr val="BA9347"/>
                </a:solidFill>
              </a:rPr>
              <a:t>On lodge dashboard under</a:t>
            </a:r>
            <a:br>
              <a:rPr lang="en-US" dirty="0">
                <a:solidFill>
                  <a:srgbClr val="BA9347"/>
                </a:solidFill>
              </a:rPr>
            </a:br>
            <a:r>
              <a:rPr lang="en-US" dirty="0">
                <a:solidFill>
                  <a:srgbClr val="BA9347"/>
                </a:solidFill>
              </a:rPr>
              <a:t>Resources &amp; Forms</a:t>
            </a:r>
          </a:p>
        </p:txBody>
      </p:sp>
    </p:spTree>
    <p:extLst>
      <p:ext uri="{BB962C8B-B14F-4D97-AF65-F5344CB8AC3E}">
        <p14:creationId xmlns:p14="http://schemas.microsoft.com/office/powerpoint/2010/main" val="312160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latin typeface="Arial" charset="0"/>
                <a:cs typeface="Arial" charset="0"/>
              </a:rPr>
              <a:t>Administration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Governance</a:t>
            </a:r>
          </a:p>
          <a:p>
            <a:pPr lvl="0"/>
            <a:r>
              <a:rPr lang="en-US" b="1" dirty="0"/>
              <a:t>Membership transactions</a:t>
            </a:r>
          </a:p>
          <a:p>
            <a:pPr lvl="0"/>
            <a:r>
              <a:rPr lang="en-US" b="1" dirty="0"/>
              <a:t>Reporting</a:t>
            </a:r>
          </a:p>
          <a:p>
            <a:pPr lvl="0"/>
            <a:r>
              <a:rPr lang="en-US" b="1" dirty="0"/>
              <a:t>Awards and recognition</a:t>
            </a:r>
          </a:p>
          <a:p>
            <a:pPr lvl="0"/>
            <a:r>
              <a:rPr lang="en-US" b="1" dirty="0"/>
              <a:t>Supplies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038897760"/>
              </p:ext>
            </p:extLst>
          </p:nvPr>
        </p:nvGraphicFramePr>
        <p:xfrm>
          <a:off x="8469330" y="82194"/>
          <a:ext cx="2044558" cy="13630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6461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CB426-8F8E-4966-B4DE-15F0F21A5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8FFD9-5177-4097-82B8-347FF82D7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minutes template I use for stated meetings is (choose one):</a:t>
            </a:r>
          </a:p>
          <a:p>
            <a:r>
              <a:rPr lang="en-US" dirty="0"/>
              <a:t>Past lodge template</a:t>
            </a:r>
          </a:p>
          <a:p>
            <a:r>
              <a:rPr lang="en-US" dirty="0"/>
              <a:t>Another lodges template</a:t>
            </a:r>
          </a:p>
          <a:p>
            <a:r>
              <a:rPr lang="en-US" dirty="0"/>
              <a:t>I don’t use a template but would appreciate having one.</a:t>
            </a:r>
          </a:p>
        </p:txBody>
      </p:sp>
    </p:spTree>
    <p:extLst>
      <p:ext uri="{BB962C8B-B14F-4D97-AF65-F5344CB8AC3E}">
        <p14:creationId xmlns:p14="http://schemas.microsoft.com/office/powerpoint/2010/main" val="4250510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asons of California">
  <a:themeElements>
    <a:clrScheme name="Custom 3">
      <a:dk1>
        <a:sysClr val="windowText" lastClr="000000"/>
      </a:dk1>
      <a:lt1>
        <a:sysClr val="window" lastClr="FFFFFF"/>
      </a:lt1>
      <a:dk2>
        <a:srgbClr val="7D1418"/>
      </a:dk2>
      <a:lt2>
        <a:srgbClr val="FFFFFE"/>
      </a:lt2>
      <a:accent1>
        <a:srgbClr val="BF7427"/>
      </a:accent1>
      <a:accent2>
        <a:srgbClr val="083452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Masons of California" id="{4E712048-C717-3D4E-A1F8-6840B7F321F7}" vid="{7745BBCF-4077-BA43-B3F4-BEFE7DA2B0A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Masons of California</Template>
  <TotalTime>46</TotalTime>
  <Words>374</Words>
  <Application>Microsoft Office PowerPoint</Application>
  <PresentationFormat>Widescreen</PresentationFormat>
  <Paragraphs>98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Aptos</vt:lpstr>
      <vt:lpstr>Arial</vt:lpstr>
      <vt:lpstr>Avenir Black</vt:lpstr>
      <vt:lpstr>Avenir Book</vt:lpstr>
      <vt:lpstr>Franklin Gothic Heavy</vt:lpstr>
      <vt:lpstr>Georgia</vt:lpstr>
      <vt:lpstr>Masons of California</vt:lpstr>
      <vt:lpstr>From Records to Relationships Building a Connected Lodge</vt:lpstr>
      <vt:lpstr>From Clerk to Connector</vt:lpstr>
      <vt:lpstr>Leadership</vt:lpstr>
      <vt:lpstr>Organization</vt:lpstr>
      <vt:lpstr>Three Main Areas of Responsibility</vt:lpstr>
      <vt:lpstr>Poll</vt:lpstr>
      <vt:lpstr>Secretary’s Job Description</vt:lpstr>
      <vt:lpstr>Administration</vt:lpstr>
      <vt:lpstr>Poll</vt:lpstr>
      <vt:lpstr>Communication</vt:lpstr>
      <vt:lpstr>Communication</vt:lpstr>
      <vt:lpstr>Finance</vt:lpstr>
      <vt:lpstr>Poll</vt:lpstr>
      <vt:lpstr>Managing the Workload</vt:lpstr>
      <vt:lpstr>Poll</vt:lpstr>
      <vt:lpstr>Poll</vt:lpstr>
      <vt:lpstr>Let's stay connected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Jordan Yelinek</dc:creator>
  <cp:lastModifiedBy>Andrew Uehling</cp:lastModifiedBy>
  <cp:revision>7</cp:revision>
  <dcterms:created xsi:type="dcterms:W3CDTF">2025-03-25T00:43:39Z</dcterms:created>
  <dcterms:modified xsi:type="dcterms:W3CDTF">2025-04-03T22:36:33Z</dcterms:modified>
</cp:coreProperties>
</file>