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0"/>
  </p:notesMasterIdLst>
  <p:sldIdLst>
    <p:sldId id="274" r:id="rId2"/>
    <p:sldId id="271" r:id="rId3"/>
    <p:sldId id="329" r:id="rId4"/>
    <p:sldId id="332" r:id="rId5"/>
    <p:sldId id="327" r:id="rId6"/>
    <p:sldId id="334" r:id="rId7"/>
    <p:sldId id="330" r:id="rId8"/>
    <p:sldId id="328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4B77"/>
    <a:srgbClr val="CB9D6E"/>
    <a:srgbClr val="7D1418"/>
    <a:srgbClr val="FFFFFF"/>
    <a:srgbClr val="196B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49"/>
  </p:normalViewPr>
  <p:slideViewPr>
    <p:cSldViewPr snapToGrid="0" showGuides="1">
      <p:cViewPr varScale="1">
        <p:scale>
          <a:sx n="67" d="100"/>
          <a:sy n="67" d="100"/>
        </p:scale>
        <p:origin x="548" y="44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6C441F-15EE-4679-95D1-BC19EBDD2758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B84A0C-316A-4A73-AE8A-437D4ADE7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669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658">
              <a:defRPr>
                <a:solidFill>
                  <a:schemeClr val="tx1"/>
                </a:solidFill>
                <a:latin typeface="Arial" charset="0"/>
              </a:defRPr>
            </a:lvl1pPr>
            <a:lvl2pPr marL="760767" indent="-292477" defTabSz="954658">
              <a:defRPr>
                <a:solidFill>
                  <a:schemeClr val="tx1"/>
                </a:solidFill>
                <a:latin typeface="Arial" charset="0"/>
              </a:defRPr>
            </a:lvl2pPr>
            <a:lvl3pPr marL="1173194" indent="-233324" defTabSz="954658">
              <a:defRPr>
                <a:solidFill>
                  <a:schemeClr val="tx1"/>
                </a:solidFill>
                <a:latin typeface="Arial" charset="0"/>
              </a:defRPr>
            </a:lvl3pPr>
            <a:lvl4pPr marL="1641488" indent="-233324" defTabSz="954658">
              <a:defRPr>
                <a:solidFill>
                  <a:schemeClr val="tx1"/>
                </a:solidFill>
                <a:latin typeface="Arial" charset="0"/>
              </a:defRPr>
            </a:lvl4pPr>
            <a:lvl5pPr marL="2111422" indent="-233324" defTabSz="954658">
              <a:defRPr>
                <a:solidFill>
                  <a:schemeClr val="tx1"/>
                </a:solidFill>
                <a:latin typeface="Arial" charset="0"/>
              </a:defRPr>
            </a:lvl5pPr>
            <a:lvl6pPr marL="2584642" indent="-233324" defTabSz="9546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57865" indent="-233324" defTabSz="9546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31083" indent="-233324" defTabSz="9546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4306" indent="-233324" defTabSz="9546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B479322-D563-4308-9FDC-56F5B6A0C665}" type="slidenum">
              <a:rPr lang="en-US" altLang="en-US" smtClean="0"/>
              <a:pPr/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53171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EDE5E9-DDF4-3E8D-5641-6B981C8A3D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>
            <a:extLst>
              <a:ext uri="{FF2B5EF4-FFF2-40B4-BE49-F238E27FC236}">
                <a16:creationId xmlns:a16="http://schemas.microsoft.com/office/drawing/2014/main" id="{AC461949-0426-FC5A-818B-2FC21B69D57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>
            <a:extLst>
              <a:ext uri="{FF2B5EF4-FFF2-40B4-BE49-F238E27FC236}">
                <a16:creationId xmlns:a16="http://schemas.microsoft.com/office/drawing/2014/main" id="{686C93E4-17E4-6ABE-6D95-C9489318E1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55300" name="Slide Number Placeholder 3">
            <a:extLst>
              <a:ext uri="{FF2B5EF4-FFF2-40B4-BE49-F238E27FC236}">
                <a16:creationId xmlns:a16="http://schemas.microsoft.com/office/drawing/2014/main" id="{8273093C-85D2-7077-6B47-F87BACAA7C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658">
              <a:defRPr>
                <a:solidFill>
                  <a:schemeClr val="tx1"/>
                </a:solidFill>
                <a:latin typeface="Arial" charset="0"/>
              </a:defRPr>
            </a:lvl1pPr>
            <a:lvl2pPr marL="760767" indent="-292477" defTabSz="954658">
              <a:defRPr>
                <a:solidFill>
                  <a:schemeClr val="tx1"/>
                </a:solidFill>
                <a:latin typeface="Arial" charset="0"/>
              </a:defRPr>
            </a:lvl2pPr>
            <a:lvl3pPr marL="1173194" indent="-233324" defTabSz="954658">
              <a:defRPr>
                <a:solidFill>
                  <a:schemeClr val="tx1"/>
                </a:solidFill>
                <a:latin typeface="Arial" charset="0"/>
              </a:defRPr>
            </a:lvl3pPr>
            <a:lvl4pPr marL="1641488" indent="-233324" defTabSz="954658">
              <a:defRPr>
                <a:solidFill>
                  <a:schemeClr val="tx1"/>
                </a:solidFill>
                <a:latin typeface="Arial" charset="0"/>
              </a:defRPr>
            </a:lvl4pPr>
            <a:lvl5pPr marL="2111422" indent="-233324" defTabSz="954658">
              <a:defRPr>
                <a:solidFill>
                  <a:schemeClr val="tx1"/>
                </a:solidFill>
                <a:latin typeface="Arial" charset="0"/>
              </a:defRPr>
            </a:lvl5pPr>
            <a:lvl6pPr marL="2584642" indent="-233324" defTabSz="9546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57865" indent="-233324" defTabSz="9546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31083" indent="-233324" defTabSz="9546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4306" indent="-233324" defTabSz="9546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B479322-D563-4308-9FDC-56F5B6A0C665}" type="slidenum">
              <a:rPr lang="en-US" altLang="en-US" smtClean="0"/>
              <a:pPr/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54705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842D7-AE34-B740-B1C8-42F295266A00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4B60-77FD-6C43-B36F-B992CA172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192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842D7-AE34-B740-B1C8-42F295266A00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4B60-77FD-6C43-B36F-B992CA172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172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842D7-AE34-B740-B1C8-42F295266A00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4B60-77FD-6C43-B36F-B992CA172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600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842D7-AE34-B740-B1C8-42F295266A00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4B60-77FD-6C43-B36F-B992CA172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639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842D7-AE34-B740-B1C8-42F295266A00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4B60-77FD-6C43-B36F-B992CA172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720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842D7-AE34-B740-B1C8-42F295266A00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4B60-77FD-6C43-B36F-B992CA172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856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842D7-AE34-B740-B1C8-42F295266A00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4B60-77FD-6C43-B36F-B992CA172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875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842D7-AE34-B740-B1C8-42F295266A00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4B60-77FD-6C43-B36F-B992CA172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936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842D7-AE34-B740-B1C8-42F295266A00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4B60-77FD-6C43-B36F-B992CA172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599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842D7-AE34-B740-B1C8-42F295266A00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4B60-77FD-6C43-B36F-B992CA172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936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842D7-AE34-B740-B1C8-42F295266A00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4B60-77FD-6C43-B36F-B992CA172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524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1842D7-AE34-B740-B1C8-42F295266A00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7214B60-77FD-6C43-B36F-B992CA172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645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23393B-B1BE-C626-58FD-FA58A82439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D7A95C1D-C551-47C0-7B7C-4E9462B617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2107" y="3108920"/>
            <a:ext cx="2287663" cy="564290"/>
          </a:xfrm>
          <a:prstGeom prst="rect">
            <a:avLst/>
          </a:prstGeom>
        </p:spPr>
      </p:pic>
      <p:pic>
        <p:nvPicPr>
          <p:cNvPr id="11" name="Picture 10" descr="A black and red sign with text&#10;&#10;Description automatically generated">
            <a:extLst>
              <a:ext uri="{FF2B5EF4-FFF2-40B4-BE49-F238E27FC236}">
                <a16:creationId xmlns:a16="http://schemas.microsoft.com/office/drawing/2014/main" id="{516C5466-F3B7-02BF-23F1-3A6CE38EF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991" y="3108920"/>
            <a:ext cx="2287979" cy="64016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C58B98F-5AAF-DD6C-5E61-511A314838AF}"/>
              </a:ext>
            </a:extLst>
          </p:cNvPr>
          <p:cNvCxnSpPr/>
          <p:nvPr/>
        </p:nvCxnSpPr>
        <p:spPr>
          <a:xfrm>
            <a:off x="3564343" y="1360098"/>
            <a:ext cx="0" cy="43933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20A0B733-9B45-50C5-948C-87D77FF952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1861" y="2386690"/>
            <a:ext cx="7406148" cy="272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8610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and red sign with text&#10;&#10;Description automatically generated">
            <a:extLst>
              <a:ext uri="{FF2B5EF4-FFF2-40B4-BE49-F238E27FC236}">
                <a16:creationId xmlns:a16="http://schemas.microsoft.com/office/drawing/2014/main" id="{D0E4F33E-7206-3BE8-AE10-1E0C86F51D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1422" y="870831"/>
            <a:ext cx="1233303" cy="345069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152FBB0-A709-0C8B-64A7-2329685D6553}"/>
              </a:ext>
            </a:extLst>
          </p:cNvPr>
          <p:cNvCxnSpPr>
            <a:cxnSpLocks/>
          </p:cNvCxnSpPr>
          <p:nvPr/>
        </p:nvCxnSpPr>
        <p:spPr>
          <a:xfrm>
            <a:off x="2555512" y="1268666"/>
            <a:ext cx="0" cy="5589334"/>
          </a:xfrm>
          <a:prstGeom prst="line">
            <a:avLst/>
          </a:prstGeom>
          <a:ln w="9525">
            <a:solidFill>
              <a:srgbClr val="CB9D6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C570F2F-E874-AED0-AB5B-56AF887D189C}"/>
              </a:ext>
            </a:extLst>
          </p:cNvPr>
          <p:cNvCxnSpPr>
            <a:cxnSpLocks/>
          </p:cNvCxnSpPr>
          <p:nvPr/>
        </p:nvCxnSpPr>
        <p:spPr>
          <a:xfrm>
            <a:off x="2555512" y="0"/>
            <a:ext cx="0" cy="779858"/>
          </a:xfrm>
          <a:prstGeom prst="line">
            <a:avLst/>
          </a:prstGeom>
          <a:ln w="9525">
            <a:solidFill>
              <a:srgbClr val="CB9D6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3F6C2FD3-13DC-74F0-72C1-A2897913D91D}"/>
              </a:ext>
            </a:extLst>
          </p:cNvPr>
          <p:cNvSpPr txBox="1"/>
          <p:nvPr/>
        </p:nvSpPr>
        <p:spPr>
          <a:xfrm>
            <a:off x="4613238" y="2728955"/>
            <a:ext cx="526227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Right Worshipful</a:t>
            </a:r>
            <a:br>
              <a:rPr lang="en-US" sz="3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4000" b="1" dirty="0">
                <a:solidFill>
                  <a:srgbClr val="0B4B7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Garrett S. Chan</a:t>
            </a:r>
            <a:r>
              <a:rPr lang="en-US" sz="3200" dirty="0">
                <a:solidFill>
                  <a:srgbClr val="0B4B77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, PM</a:t>
            </a:r>
            <a:endParaRPr lang="en-US" sz="3600" dirty="0">
              <a:solidFill>
                <a:srgbClr val="CB9D6E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3600" dirty="0">
                <a:solidFill>
                  <a:srgbClr val="CB9D6E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Deputy Grand Master</a:t>
            </a:r>
          </a:p>
        </p:txBody>
      </p:sp>
    </p:spTree>
    <p:extLst>
      <p:ext uri="{BB962C8B-B14F-4D97-AF65-F5344CB8AC3E}">
        <p14:creationId xmlns:p14="http://schemas.microsoft.com/office/powerpoint/2010/main" val="22684939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d and black logo&#10;&#10;AI-generated content may be incorrect.">
            <a:extLst>
              <a:ext uri="{FF2B5EF4-FFF2-40B4-BE49-F238E27FC236}">
                <a16:creationId xmlns:a16="http://schemas.microsoft.com/office/drawing/2014/main" id="{B2C2FFB7-4660-DC79-8465-6F86FADAE9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473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A1A877-A8A0-11DF-B8E0-43DAD23005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d and black logo&#10;&#10;AI-generated content may be incorrect.">
            <a:extLst>
              <a:ext uri="{FF2B5EF4-FFF2-40B4-BE49-F238E27FC236}">
                <a16:creationId xmlns:a16="http://schemas.microsoft.com/office/drawing/2014/main" id="{73AA2604-6D9E-ADDF-C713-12DC23C58E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5" y="609600"/>
            <a:ext cx="5372100" cy="53721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A120B75-3ED4-439A-18C0-ACF515FE58D4}"/>
              </a:ext>
            </a:extLst>
          </p:cNvPr>
          <p:cNvSpPr txBox="1"/>
          <p:nvPr/>
        </p:nvSpPr>
        <p:spPr>
          <a:xfrm>
            <a:off x="5924550" y="257175"/>
            <a:ext cx="6115049" cy="6491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4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Pin Design: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pattern symbolizes infinity, eternity, unity and interconnectedness of things, winding paths of life.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Red</a:t>
            </a:r>
            <a:r>
              <a:rPr lang="en-US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Good Fortune, Happiness and Energy.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Gold: symbolizes wealth, prosperity and fortune.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Shield</a:t>
            </a:r>
            <a:r>
              <a:rPr lang="en-US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reminder to be faithful to the vows I have taken as a DeMolay.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Chinese Character</a:t>
            </a:r>
            <a:r>
              <a:rPr lang="en-US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Harmony, which is integral to next year’s theme.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Square and Compass</a:t>
            </a:r>
            <a:r>
              <a:rPr lang="en-US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It’s meant to be all-inclusive</a:t>
            </a:r>
          </a:p>
        </p:txBody>
      </p:sp>
    </p:spTree>
    <p:extLst>
      <p:ext uri="{BB962C8B-B14F-4D97-AF65-F5344CB8AC3E}">
        <p14:creationId xmlns:p14="http://schemas.microsoft.com/office/powerpoint/2010/main" val="1133081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080A9C5-45A9-4D34-BA97-D9901ED94E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ighlight>
                  <a:srgbClr val="FFFF00"/>
                </a:highlight>
              </a:rPr>
              <a:t> </a:t>
            </a:r>
          </a:p>
        </p:txBody>
      </p:sp>
      <p:sp>
        <p:nvSpPr>
          <p:cNvPr id="12291" name="Slide Number Placeholder 1"/>
          <p:cNvSpPr>
            <a:spLocks noGrp="1"/>
          </p:cNvSpPr>
          <p:nvPr>
            <p:ph type="sldNum" sz="quarter" idx="4294967295"/>
          </p:nvPr>
        </p:nvSpPr>
        <p:spPr>
          <a:xfrm rot="10800000" flipV="1">
            <a:off x="10129838" y="6400800"/>
            <a:ext cx="538162" cy="3048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fld id="{62BD8233-28F4-4806-A514-B7D1FD535BF9}" type="slidenum">
              <a:rPr lang="en-US">
                <a:solidFill>
                  <a:schemeClr val="bg1"/>
                </a:solidFill>
              </a:rPr>
              <a:pPr>
                <a:defRPr/>
              </a:pPr>
              <a:t>5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545491D-7F3B-EEDD-EBC0-C1708A9C0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A red circle with blue flowers and gold text&#10;&#10;AI-generated content may be incorrect.">
            <a:extLst>
              <a:ext uri="{FF2B5EF4-FFF2-40B4-BE49-F238E27FC236}">
                <a16:creationId xmlns:a16="http://schemas.microsoft.com/office/drawing/2014/main" id="{D5D46EB9-51B2-ED83-4032-3C58554B8A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116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0CBE1A-1885-49B7-FEFE-29ED6276A3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1444FB2-25E3-3471-0899-9C3A799B80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ighlight>
                  <a:srgbClr val="FFFF00"/>
                </a:highlight>
              </a:rPr>
              <a:t> </a:t>
            </a:r>
          </a:p>
        </p:txBody>
      </p:sp>
      <p:sp>
        <p:nvSpPr>
          <p:cNvPr id="12291" name="Slide Number Placeholder 1">
            <a:extLst>
              <a:ext uri="{FF2B5EF4-FFF2-40B4-BE49-F238E27FC236}">
                <a16:creationId xmlns:a16="http://schemas.microsoft.com/office/drawing/2014/main" id="{416EE755-BA21-7057-4600-0149FC14AEF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 rot="10800000" flipV="1">
            <a:off x="10129838" y="6400800"/>
            <a:ext cx="538162" cy="3048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fld id="{62BD8233-28F4-4806-A514-B7D1FD535BF9}" type="slidenum">
              <a:rPr lang="en-US">
                <a:solidFill>
                  <a:schemeClr val="bg1"/>
                </a:solidFill>
              </a:rPr>
              <a:pPr>
                <a:defRPr/>
              </a:pPr>
              <a:t>6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 descr="A red circle with blue flowers and gold text&#10;&#10;AI-generated content may be incorrect.">
            <a:extLst>
              <a:ext uri="{FF2B5EF4-FFF2-40B4-BE49-F238E27FC236}">
                <a16:creationId xmlns:a16="http://schemas.microsoft.com/office/drawing/2014/main" id="{AD8B3D7B-D3D9-BC53-CA18-4B8BEB8EE5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975" y="681037"/>
            <a:ext cx="5219700" cy="52197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48D5B80-DA31-1AEF-0502-5120BCF2F23B}"/>
              </a:ext>
            </a:extLst>
          </p:cNvPr>
          <p:cNvSpPr txBox="1"/>
          <p:nvPr/>
        </p:nvSpPr>
        <p:spPr>
          <a:xfrm>
            <a:off x="6057900" y="893199"/>
            <a:ext cx="4905375" cy="3108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4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Pin design: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Perimeter design and colors are used for the same meanings.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Forget me not</a:t>
            </a:r>
            <a:r>
              <a:rPr lang="en-US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one representing the mason and the other our treasured ladies.</a:t>
            </a:r>
          </a:p>
        </p:txBody>
      </p:sp>
    </p:spTree>
    <p:extLst>
      <p:ext uri="{BB962C8B-B14F-4D97-AF65-F5344CB8AC3E}">
        <p14:creationId xmlns:p14="http://schemas.microsoft.com/office/powerpoint/2010/main" val="3668276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AI-generated content may be incorrect.">
            <a:extLst>
              <a:ext uri="{FF2B5EF4-FFF2-40B4-BE49-F238E27FC236}">
                <a16:creationId xmlns:a16="http://schemas.microsoft.com/office/drawing/2014/main" id="{5A65E4E9-50B9-14E6-64DE-96826F3257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75" y="1171499"/>
            <a:ext cx="11811000" cy="433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745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2A98CF-C9D7-0BB9-1E0E-790A44DDB1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B5B19733-E886-523D-1C0A-9EECA1317B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2107" y="3108920"/>
            <a:ext cx="2287663" cy="564290"/>
          </a:xfrm>
          <a:prstGeom prst="rect">
            <a:avLst/>
          </a:prstGeom>
        </p:spPr>
      </p:pic>
      <p:pic>
        <p:nvPicPr>
          <p:cNvPr id="11" name="Picture 10" descr="A black and red sign with text&#10;&#10;Description automatically generated">
            <a:extLst>
              <a:ext uri="{FF2B5EF4-FFF2-40B4-BE49-F238E27FC236}">
                <a16:creationId xmlns:a16="http://schemas.microsoft.com/office/drawing/2014/main" id="{251F7BBB-DC1F-E524-A04C-F4F3DE530D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991" y="3108920"/>
            <a:ext cx="2287979" cy="64016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0ED4695-F3AC-39A0-C7EB-D4C063D74A5B}"/>
              </a:ext>
            </a:extLst>
          </p:cNvPr>
          <p:cNvCxnSpPr/>
          <p:nvPr/>
        </p:nvCxnSpPr>
        <p:spPr>
          <a:xfrm>
            <a:off x="3564343" y="1360098"/>
            <a:ext cx="0" cy="43933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61D4E05D-2345-0483-55E7-BA03FA522E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1861" y="2386690"/>
            <a:ext cx="7406148" cy="272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043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478</TotalTime>
  <Words>126</Words>
  <Application>Microsoft Office PowerPoint</Application>
  <PresentationFormat>Widescreen</PresentationFormat>
  <Paragraphs>18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Aptos</vt:lpstr>
      <vt:lpstr>Aptos Display</vt:lpstr>
      <vt:lpstr>Arial</vt:lpstr>
      <vt:lpstr>Lato</vt:lpstr>
      <vt:lpstr>Lato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 D</dc:creator>
  <cp:lastModifiedBy>Andrew Uehling</cp:lastModifiedBy>
  <cp:revision>29</cp:revision>
  <dcterms:created xsi:type="dcterms:W3CDTF">2024-03-05T17:14:25Z</dcterms:created>
  <dcterms:modified xsi:type="dcterms:W3CDTF">2025-04-04T17:20:41Z</dcterms:modified>
</cp:coreProperties>
</file>