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78" r:id="rId3"/>
  </p:sldMasterIdLst>
  <p:notesMasterIdLst>
    <p:notesMasterId r:id="rId33"/>
  </p:notesMasterIdLst>
  <p:sldIdLst>
    <p:sldId id="274" r:id="rId4"/>
    <p:sldId id="268" r:id="rId5"/>
    <p:sldId id="271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330" r:id="rId19"/>
    <p:sldId id="269" r:id="rId20"/>
    <p:sldId id="270" r:id="rId21"/>
    <p:sldId id="331" r:id="rId22"/>
    <p:sldId id="272" r:id="rId23"/>
    <p:sldId id="273" r:id="rId24"/>
    <p:sldId id="332" r:id="rId25"/>
    <p:sldId id="275" r:id="rId26"/>
    <p:sldId id="276" r:id="rId27"/>
    <p:sldId id="277" r:id="rId28"/>
    <p:sldId id="278" r:id="rId29"/>
    <p:sldId id="279" r:id="rId30"/>
    <p:sldId id="333" r:id="rId31"/>
    <p:sldId id="32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4B77"/>
    <a:srgbClr val="CB9D6E"/>
    <a:srgbClr val="7D1418"/>
    <a:srgbClr val="FFFFFF"/>
    <a:srgbClr val="196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49"/>
  </p:normalViewPr>
  <p:slideViewPr>
    <p:cSldViewPr snapToGrid="0" showGuides="1">
      <p:cViewPr varScale="1">
        <p:scale>
          <a:sx n="67" d="100"/>
          <a:sy n="67" d="100"/>
        </p:scale>
        <p:origin x="548" y="4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C441F-15EE-4679-95D1-BC19EBDD2758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84A0C-316A-4A73-AE8A-437D4ADE7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69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49d8dc18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49d8dc188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42D7-AE34-B740-B1C8-42F295266A00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B60-77FD-6C43-B36F-B992CA172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19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42D7-AE34-B740-B1C8-42F295266A00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B60-77FD-6C43-B36F-B992CA172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172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42D7-AE34-B740-B1C8-42F295266A00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B60-77FD-6C43-B36F-B992CA172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600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64714" y="329564"/>
            <a:ext cx="6862571" cy="1300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97790">
              <a:lnSpc>
                <a:spcPts val="143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3103474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97790">
              <a:lnSpc>
                <a:spcPts val="143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3426233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97790">
              <a:lnSpc>
                <a:spcPts val="143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2109322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97790">
              <a:lnSpc>
                <a:spcPts val="143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194231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97790">
              <a:lnSpc>
                <a:spcPts val="143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1087706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18273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80853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8219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42D7-AE34-B740-B1C8-42F295266A00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B60-77FD-6C43-B36F-B992CA172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398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43023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71454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37081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20795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35831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236094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97199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9053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42D7-AE34-B740-B1C8-42F295266A00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B60-77FD-6C43-B36F-B992CA172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72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42D7-AE34-B740-B1C8-42F295266A00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B60-77FD-6C43-B36F-B992CA172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85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42D7-AE34-B740-B1C8-42F295266A00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B60-77FD-6C43-B36F-B992CA172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87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42D7-AE34-B740-B1C8-42F295266A00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B60-77FD-6C43-B36F-B992CA172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93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42D7-AE34-B740-B1C8-42F295266A00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B60-77FD-6C43-B36F-B992CA172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59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42D7-AE34-B740-B1C8-42F295266A00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B60-77FD-6C43-B36F-B992CA172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93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42D7-AE34-B740-B1C8-42F295266A00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B60-77FD-6C43-B36F-B992CA172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2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1842D7-AE34-B740-B1C8-42F295266A00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214B60-77FD-6C43-B36F-B992CA172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64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4089" y="315544"/>
            <a:ext cx="9843820" cy="13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82116" y="1831695"/>
            <a:ext cx="9917430" cy="3894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78971" y="6445541"/>
            <a:ext cx="2343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97790">
              <a:lnSpc>
                <a:spcPts val="143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123751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343465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3393B-B1BE-C626-58FD-FA58A8243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D7A95C1D-C551-47C0-7B7C-4E9462B61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107" y="3108920"/>
            <a:ext cx="2287663" cy="564290"/>
          </a:xfrm>
          <a:prstGeom prst="rect">
            <a:avLst/>
          </a:prstGeom>
        </p:spPr>
      </p:pic>
      <p:pic>
        <p:nvPicPr>
          <p:cNvPr id="11" name="Picture 10" descr="A black and red sign with text&#10;&#10;Description automatically generated">
            <a:extLst>
              <a:ext uri="{FF2B5EF4-FFF2-40B4-BE49-F238E27FC236}">
                <a16:creationId xmlns:a16="http://schemas.microsoft.com/office/drawing/2014/main" id="{516C5466-F3B7-02BF-23F1-3A6CE38EF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91" y="3108920"/>
            <a:ext cx="2287979" cy="64016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58B98F-5AAF-DD6C-5E61-511A314838AF}"/>
              </a:ext>
            </a:extLst>
          </p:cNvPr>
          <p:cNvCxnSpPr/>
          <p:nvPr/>
        </p:nvCxnSpPr>
        <p:spPr>
          <a:xfrm>
            <a:off x="3564343" y="1360098"/>
            <a:ext cx="0" cy="4393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0A0B733-9B45-50C5-948C-87D77FF95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861" y="2386690"/>
            <a:ext cx="7406148" cy="272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61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8802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105"/>
              </a:spcBef>
            </a:pPr>
            <a:r>
              <a:rPr dirty="0"/>
              <a:t>UNIVERSITY</a:t>
            </a:r>
            <a:r>
              <a:rPr spc="-95" dirty="0"/>
              <a:t> </a:t>
            </a:r>
            <a:r>
              <a:rPr dirty="0"/>
              <a:t>PERIOD</a:t>
            </a:r>
            <a:r>
              <a:rPr spc="-20" dirty="0"/>
              <a:t> </a:t>
            </a:r>
            <a:r>
              <a:rPr dirty="0"/>
              <a:t>(1978</a:t>
            </a:r>
            <a:r>
              <a:rPr spc="-15" dirty="0"/>
              <a:t> </a:t>
            </a:r>
            <a:r>
              <a:rPr dirty="0"/>
              <a:t>–</a:t>
            </a:r>
            <a:r>
              <a:rPr spc="10" dirty="0"/>
              <a:t> </a:t>
            </a:r>
            <a:r>
              <a:rPr spc="-10" dirty="0"/>
              <a:t>1983)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973" y="2057209"/>
            <a:ext cx="5045202" cy="365950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47866" y="2019363"/>
            <a:ext cx="5099685" cy="369735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97127" y="6036055"/>
            <a:ext cx="1677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SUICIDE 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ROCK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790" marR="0" lvl="0" indent="0" defTabSz="914400" eaLnBrk="1" fontAlgn="auto" latinLnBrk="0" hangingPunct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</a:rPr>
              <a:pPr marL="97790" marR="0" lvl="0" indent="0" defTabSz="914400" eaLnBrk="1" fontAlgn="auto" latinLnBrk="0" hangingPunct="1">
                <a:lnSpc>
                  <a:spcPts val="14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1200" b="0" i="0" u="none" strike="noStrike" kern="0" cap="none" spc="-5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70091" y="6036055"/>
            <a:ext cx="1876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TAHQUITZ</a:t>
            </a:r>
            <a:r>
              <a:rPr kumimoji="0" sz="1800" b="0" i="0" u="none" strike="noStrike" kern="0" cap="none" spc="-6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ROCK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63342" y="1194053"/>
            <a:ext cx="6876415" cy="3975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marR="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CITY</a:t>
            </a:r>
            <a:r>
              <a:rPr kumimoji="0" sz="2600" b="0" i="0" u="none" strike="noStrike" kern="0" cap="none" spc="-7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LOS</a:t>
            </a:r>
            <a:r>
              <a:rPr kumimoji="0" sz="2600" b="0" i="0" u="none" strike="noStrike" kern="0" cap="none" spc="-15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ANGELES</a:t>
            </a:r>
            <a:r>
              <a:rPr kumimoji="0" sz="2600" b="0" i="0" u="none" strike="noStrike" kern="0" cap="none" spc="-3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(1984</a:t>
            </a:r>
            <a:r>
              <a:rPr kumimoji="0" sz="2600" b="0" i="0" u="none" strike="noStrike" kern="0" cap="none" spc="-4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1989)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11480" marR="403860" lvl="0" indent="0" algn="ctr" defTabSz="914400" eaLnBrk="1" fontAlgn="auto" latinLnBrk="0" hangingPunct="1">
              <a:lnSpc>
                <a:spcPct val="2241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CITY</a:t>
            </a:r>
            <a:r>
              <a:rPr kumimoji="0" sz="2600" b="0" i="0" u="none" strike="noStrike" kern="0" cap="none" spc="-7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3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BEVERLY</a:t>
            </a:r>
            <a:r>
              <a:rPr kumimoji="0" sz="2600" b="0" i="0" u="none" strike="noStrike" kern="0" cap="none" spc="-9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HILLS</a:t>
            </a:r>
            <a:r>
              <a:rPr kumimoji="0" sz="2600" b="0" i="0" u="none" strike="noStrike" kern="0" cap="none" spc="-2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(1989</a:t>
            </a:r>
            <a:r>
              <a:rPr kumimoji="0" sz="2600" b="0" i="0" u="none" strike="noStrike" kern="0" cap="none" spc="-2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2012)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CITY</a:t>
            </a:r>
            <a:r>
              <a:rPr kumimoji="0" sz="2600" b="0" i="0" u="none" strike="noStrike" kern="0" cap="none" spc="-8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LONG</a:t>
            </a:r>
            <a:r>
              <a:rPr kumimoji="0" sz="2600" b="0" i="0" u="none" strike="noStrike" kern="0" cap="none" spc="-3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BEACH</a:t>
            </a:r>
            <a:r>
              <a:rPr kumimoji="0" sz="2600" b="0" i="0" u="none" strike="noStrike" kern="0" cap="none" spc="-4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(2012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2015)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CITY</a:t>
            </a:r>
            <a:r>
              <a:rPr kumimoji="0" sz="2600" b="0" i="0" u="none" strike="noStrike" kern="0" cap="none" spc="-6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4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PASADENA</a:t>
            </a:r>
            <a:r>
              <a:rPr kumimoji="0" sz="2600" b="0" i="0" u="none" strike="noStrike" kern="0" cap="none" spc="-18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(2015</a:t>
            </a:r>
            <a:r>
              <a:rPr kumimoji="0" sz="2600" b="0" i="0" u="none" strike="noStrike" kern="0" cap="none" spc="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2021)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8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-4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PRIVATE</a:t>
            </a:r>
            <a:r>
              <a:rPr kumimoji="0" sz="2600" b="0" i="0" u="none" strike="noStrike" kern="0" cap="none" spc="-6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DEVELOPMENT</a:t>
            </a:r>
            <a:r>
              <a:rPr kumimoji="0" sz="2600" b="0" i="0" u="none" strike="noStrike" kern="0" cap="none" spc="-12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CO.</a:t>
            </a:r>
            <a:r>
              <a:rPr kumimoji="0" sz="2600" b="0" i="0" u="none" strike="noStrike" kern="0" cap="none" spc="-3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(2021</a:t>
            </a:r>
            <a:r>
              <a:rPr kumimoji="0" sz="2600" b="0" i="0" u="none" strike="noStrike" kern="0" cap="none" spc="-3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2600" b="0" i="0" u="none" strike="noStrike" kern="0" cap="none" spc="-4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20XX)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80845" marR="5080" indent="-1402080">
              <a:lnSpc>
                <a:spcPts val="4750"/>
              </a:lnSpc>
              <a:spcBef>
                <a:spcPts val="700"/>
              </a:spcBef>
            </a:pPr>
            <a:r>
              <a:rPr dirty="0"/>
              <a:t>WRITERS</a:t>
            </a:r>
            <a:r>
              <a:rPr spc="-140" dirty="0"/>
              <a:t> </a:t>
            </a:r>
            <a:r>
              <a:rPr spc="-55" dirty="0"/>
              <a:t>THAT</a:t>
            </a:r>
            <a:r>
              <a:rPr spc="-125" dirty="0"/>
              <a:t> </a:t>
            </a:r>
            <a:r>
              <a:rPr dirty="0"/>
              <a:t>HAD</a:t>
            </a:r>
            <a:r>
              <a:rPr spc="-285" dirty="0"/>
              <a:t> </a:t>
            </a:r>
            <a:r>
              <a:rPr dirty="0"/>
              <a:t>A</a:t>
            </a:r>
            <a:r>
              <a:rPr spc="-270" dirty="0"/>
              <a:t> </a:t>
            </a:r>
            <a:r>
              <a:rPr spc="-10" dirty="0"/>
              <a:t>PROFOUND </a:t>
            </a:r>
            <a:r>
              <a:rPr dirty="0"/>
              <a:t>INFLUENCE</a:t>
            </a:r>
            <a:r>
              <a:rPr spc="-20" dirty="0"/>
              <a:t> </a:t>
            </a:r>
            <a:r>
              <a:rPr dirty="0"/>
              <a:t>ON MY</a:t>
            </a:r>
            <a:r>
              <a:rPr spc="-105" dirty="0"/>
              <a:t> </a:t>
            </a:r>
            <a:r>
              <a:rPr spc="-20" dirty="0"/>
              <a:t>LIFE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7210"/>
            <a:ext cx="64630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WRITER</a:t>
            </a:r>
            <a:r>
              <a:rPr kumimoji="0" sz="2800" b="0" i="0" u="none" strike="noStrike" kern="0" cap="none" spc="-8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JAMES</a:t>
            </a:r>
            <a:r>
              <a:rPr kumimoji="0" sz="2800" b="0" i="0" u="none" strike="noStrike" kern="0" cap="none" spc="-17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ALLEN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(1864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1912)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872" y="2451557"/>
            <a:ext cx="4564126" cy="329679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81900" y="1783333"/>
            <a:ext cx="733044" cy="66751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</a:rPr>
              <a:pPr marL="12700" marR="0" lvl="0" indent="0" defTabSz="914400" eaLnBrk="1" fontAlgn="auto" latinLnBrk="0" hangingPunct="1">
                <a:lnSpc>
                  <a:spcPts val="14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1200" b="0" i="0" u="none" strike="noStrike" kern="0" cap="none" spc="-25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80845" marR="5080" indent="-1402080">
              <a:lnSpc>
                <a:spcPts val="4750"/>
              </a:lnSpc>
              <a:spcBef>
                <a:spcPts val="700"/>
              </a:spcBef>
            </a:pPr>
            <a:r>
              <a:rPr dirty="0"/>
              <a:t>WRITERS</a:t>
            </a:r>
            <a:r>
              <a:rPr spc="-140" dirty="0"/>
              <a:t> </a:t>
            </a:r>
            <a:r>
              <a:rPr spc="-55" dirty="0"/>
              <a:t>THAT</a:t>
            </a:r>
            <a:r>
              <a:rPr spc="-125" dirty="0"/>
              <a:t> </a:t>
            </a:r>
            <a:r>
              <a:rPr dirty="0"/>
              <a:t>HAD</a:t>
            </a:r>
            <a:r>
              <a:rPr spc="-285" dirty="0"/>
              <a:t> </a:t>
            </a:r>
            <a:r>
              <a:rPr dirty="0"/>
              <a:t>A</a:t>
            </a:r>
            <a:r>
              <a:rPr spc="-270" dirty="0"/>
              <a:t> </a:t>
            </a:r>
            <a:r>
              <a:rPr spc="-10" dirty="0"/>
              <a:t>PROFOUND </a:t>
            </a:r>
            <a:r>
              <a:rPr dirty="0"/>
              <a:t>INFLUENCE</a:t>
            </a:r>
            <a:r>
              <a:rPr spc="-20" dirty="0"/>
              <a:t> </a:t>
            </a:r>
            <a:r>
              <a:rPr dirty="0"/>
              <a:t>ON MY</a:t>
            </a:r>
            <a:r>
              <a:rPr spc="-105" dirty="0"/>
              <a:t> </a:t>
            </a:r>
            <a:r>
              <a:rPr spc="-20" dirty="0"/>
              <a:t>LIFE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7210"/>
            <a:ext cx="68846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WRITER</a:t>
            </a:r>
            <a:r>
              <a:rPr kumimoji="0" sz="2800" b="0" i="0" u="none" strike="noStrike" kern="0" cap="none" spc="-8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NAPOLEON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HILL</a:t>
            </a:r>
            <a:r>
              <a:rPr kumimoji="0" sz="2800" b="0" i="0" u="none" strike="noStrike" kern="0" cap="none" spc="-17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(1883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2800" b="0" i="0" u="none" strike="noStrike" kern="0" cap="none" spc="-8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1970)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2000" y="2541346"/>
            <a:ext cx="5181600" cy="322973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91475" y="1690725"/>
            <a:ext cx="733044" cy="66741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</a:rPr>
              <a:pPr marL="12700" marR="0" lvl="0" indent="0" defTabSz="914400" eaLnBrk="1" fontAlgn="auto" latinLnBrk="0" hangingPunct="1">
                <a:lnSpc>
                  <a:spcPts val="14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1200" b="0" i="0" u="none" strike="noStrike" kern="0" cap="none" spc="-25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80845" marR="5080" indent="-1289685">
              <a:lnSpc>
                <a:spcPts val="4750"/>
              </a:lnSpc>
              <a:spcBef>
                <a:spcPts val="700"/>
              </a:spcBef>
            </a:pPr>
            <a:r>
              <a:rPr dirty="0"/>
              <a:t>ARTISTS</a:t>
            </a:r>
            <a:r>
              <a:rPr spc="-145" dirty="0"/>
              <a:t> </a:t>
            </a:r>
            <a:r>
              <a:rPr spc="-55" dirty="0"/>
              <a:t>THAT</a:t>
            </a:r>
            <a:r>
              <a:rPr spc="-150" dirty="0"/>
              <a:t> </a:t>
            </a:r>
            <a:r>
              <a:rPr dirty="0"/>
              <a:t>HAD</a:t>
            </a:r>
            <a:r>
              <a:rPr spc="-305" dirty="0"/>
              <a:t> </a:t>
            </a:r>
            <a:r>
              <a:rPr dirty="0"/>
              <a:t>A</a:t>
            </a:r>
            <a:r>
              <a:rPr spc="-290" dirty="0"/>
              <a:t> </a:t>
            </a:r>
            <a:r>
              <a:rPr spc="-10" dirty="0"/>
              <a:t>PROFOUND </a:t>
            </a:r>
            <a:r>
              <a:rPr dirty="0"/>
              <a:t>INFLUENCE</a:t>
            </a:r>
            <a:r>
              <a:rPr spc="-20" dirty="0"/>
              <a:t> </a:t>
            </a:r>
            <a:r>
              <a:rPr dirty="0"/>
              <a:t>ON MY</a:t>
            </a:r>
            <a:r>
              <a:rPr spc="-100" dirty="0"/>
              <a:t> </a:t>
            </a:r>
            <a:r>
              <a:rPr spc="-20" dirty="0"/>
              <a:t>LIFE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23157"/>
            <a:ext cx="4738370" cy="104648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75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</a:tabLst>
              <a:defRPr/>
            </a:pP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PHOTOGRAPHER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89230" marR="0" lvl="0" indent="0" defTabSz="91440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ANSEL</a:t>
            </a:r>
            <a:r>
              <a:rPr kumimoji="0" sz="2800" b="0" i="0" u="none" strike="noStrike" kern="0" cap="none" spc="-23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ADAMS</a:t>
            </a:r>
            <a:r>
              <a:rPr kumimoji="0" sz="2800" b="0" i="0" u="none" strike="noStrike" kern="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(1902-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1984)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2110854"/>
            <a:ext cx="5181600" cy="378091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3550" y="2943225"/>
            <a:ext cx="2228850" cy="28575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59453" y="2943174"/>
            <a:ext cx="731583" cy="67061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</a:rPr>
              <a:pPr marL="12700" marR="0" lvl="0" indent="0" defTabSz="914400" eaLnBrk="1" fontAlgn="auto" latinLnBrk="0" hangingPunct="1">
                <a:lnSpc>
                  <a:spcPts val="14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1200" b="0" i="0" u="none" strike="noStrike" kern="0" cap="none" spc="-25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80845" marR="5080" indent="-1289685">
              <a:lnSpc>
                <a:spcPts val="4750"/>
              </a:lnSpc>
              <a:spcBef>
                <a:spcPts val="700"/>
              </a:spcBef>
            </a:pPr>
            <a:r>
              <a:rPr dirty="0"/>
              <a:t>ARTISTS</a:t>
            </a:r>
            <a:r>
              <a:rPr spc="-145" dirty="0"/>
              <a:t> </a:t>
            </a:r>
            <a:r>
              <a:rPr spc="-55" dirty="0"/>
              <a:t>THAT</a:t>
            </a:r>
            <a:r>
              <a:rPr spc="-150" dirty="0"/>
              <a:t> </a:t>
            </a:r>
            <a:r>
              <a:rPr dirty="0"/>
              <a:t>HAD</a:t>
            </a:r>
            <a:r>
              <a:rPr spc="-305" dirty="0"/>
              <a:t> </a:t>
            </a:r>
            <a:r>
              <a:rPr dirty="0"/>
              <a:t>A</a:t>
            </a:r>
            <a:r>
              <a:rPr spc="-290" dirty="0"/>
              <a:t> </a:t>
            </a:r>
            <a:r>
              <a:rPr spc="-10" dirty="0"/>
              <a:t>PROFOUND </a:t>
            </a:r>
            <a:r>
              <a:rPr dirty="0"/>
              <a:t>INFLUENCE</a:t>
            </a:r>
            <a:r>
              <a:rPr spc="-20" dirty="0"/>
              <a:t> </a:t>
            </a:r>
            <a:r>
              <a:rPr dirty="0"/>
              <a:t>ON MY</a:t>
            </a:r>
            <a:r>
              <a:rPr spc="-85" dirty="0"/>
              <a:t> </a:t>
            </a:r>
            <a:r>
              <a:rPr spc="-20" dirty="0"/>
              <a:t>LIFE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4829" y="2060638"/>
            <a:ext cx="3126867" cy="41956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2272779"/>
            <a:ext cx="5181600" cy="345706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</a:rPr>
              <a:pPr marL="12700" marR="0" lvl="0" indent="0" defTabSz="914400" eaLnBrk="1" fontAlgn="auto" latinLnBrk="0" hangingPunct="1">
                <a:lnSpc>
                  <a:spcPts val="14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sz="1200" b="0" i="0" u="none" strike="noStrike" kern="0" cap="none" spc="-25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80845" marR="5080" indent="-1289685">
              <a:lnSpc>
                <a:spcPts val="4750"/>
              </a:lnSpc>
              <a:spcBef>
                <a:spcPts val="700"/>
              </a:spcBef>
            </a:pPr>
            <a:r>
              <a:rPr dirty="0"/>
              <a:t>ARTISTS</a:t>
            </a:r>
            <a:r>
              <a:rPr spc="-145" dirty="0"/>
              <a:t> </a:t>
            </a:r>
            <a:r>
              <a:rPr spc="-55" dirty="0"/>
              <a:t>THAT</a:t>
            </a:r>
            <a:r>
              <a:rPr spc="-150" dirty="0"/>
              <a:t> </a:t>
            </a:r>
            <a:r>
              <a:rPr dirty="0"/>
              <a:t>HAD</a:t>
            </a:r>
            <a:r>
              <a:rPr spc="-305" dirty="0"/>
              <a:t> </a:t>
            </a:r>
            <a:r>
              <a:rPr dirty="0"/>
              <a:t>A</a:t>
            </a:r>
            <a:r>
              <a:rPr spc="-290" dirty="0"/>
              <a:t> </a:t>
            </a:r>
            <a:r>
              <a:rPr spc="-10" dirty="0"/>
              <a:t>PROFOUND </a:t>
            </a:r>
            <a:r>
              <a:rPr dirty="0"/>
              <a:t>INFLUENCE</a:t>
            </a:r>
            <a:r>
              <a:rPr spc="-20" dirty="0"/>
              <a:t> </a:t>
            </a:r>
            <a:r>
              <a:rPr dirty="0"/>
              <a:t>ON MY</a:t>
            </a:r>
            <a:r>
              <a:rPr spc="-100" dirty="0"/>
              <a:t> </a:t>
            </a:r>
            <a:r>
              <a:rPr spc="-20" dirty="0"/>
              <a:t>LIFE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23157"/>
            <a:ext cx="4811395" cy="104648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75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</a:tabLst>
              <a:defRPr/>
            </a:pP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GRAPHIC</a:t>
            </a:r>
            <a:r>
              <a:rPr kumimoji="0" sz="2800" b="0" i="0" u="none" strike="noStrike" kern="0" cap="none" spc="-14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ARTIST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08610" marR="0" lvl="0" indent="0" defTabSz="91440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M.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C.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ESHER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(1898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1972)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68745" y="1825688"/>
            <a:ext cx="4588383" cy="43512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27808" y="3133267"/>
            <a:ext cx="2144141" cy="282028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01515" y="3133280"/>
            <a:ext cx="731583" cy="67062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</a:rPr>
              <a:pPr marL="12700" marR="0" lvl="0" indent="0" defTabSz="914400" eaLnBrk="1" fontAlgn="auto" latinLnBrk="0" hangingPunct="1">
                <a:lnSpc>
                  <a:spcPts val="14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sz="1200" b="0" i="0" u="none" strike="noStrike" kern="0" cap="none" spc="-25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80845" marR="5080" indent="-1289685">
              <a:lnSpc>
                <a:spcPts val="4750"/>
              </a:lnSpc>
              <a:spcBef>
                <a:spcPts val="700"/>
              </a:spcBef>
            </a:pPr>
            <a:r>
              <a:rPr dirty="0"/>
              <a:t>ARTISTS</a:t>
            </a:r>
            <a:r>
              <a:rPr spc="-145" dirty="0"/>
              <a:t> </a:t>
            </a:r>
            <a:r>
              <a:rPr spc="-55" dirty="0"/>
              <a:t>THAT</a:t>
            </a:r>
            <a:r>
              <a:rPr spc="-150" dirty="0"/>
              <a:t> </a:t>
            </a:r>
            <a:r>
              <a:rPr dirty="0"/>
              <a:t>HAD</a:t>
            </a:r>
            <a:r>
              <a:rPr spc="-305" dirty="0"/>
              <a:t> </a:t>
            </a:r>
            <a:r>
              <a:rPr dirty="0"/>
              <a:t>A</a:t>
            </a:r>
            <a:r>
              <a:rPr spc="-290" dirty="0"/>
              <a:t> </a:t>
            </a:r>
            <a:r>
              <a:rPr spc="-10" dirty="0"/>
              <a:t>PROFOUND </a:t>
            </a:r>
            <a:r>
              <a:rPr dirty="0"/>
              <a:t>INFLUENCE</a:t>
            </a:r>
            <a:r>
              <a:rPr spc="-20" dirty="0"/>
              <a:t> </a:t>
            </a:r>
            <a:r>
              <a:rPr dirty="0"/>
              <a:t>ON MY</a:t>
            </a:r>
            <a:r>
              <a:rPr spc="-85" dirty="0"/>
              <a:t> </a:t>
            </a:r>
            <a:r>
              <a:rPr spc="-20" dirty="0"/>
              <a:t>LIFE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2070887"/>
            <a:ext cx="5181600" cy="38608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2840" y="2060638"/>
            <a:ext cx="3513201" cy="41956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</a:rPr>
              <a:pPr marL="12700" marR="0" lvl="0" indent="0" defTabSz="914400" eaLnBrk="1" fontAlgn="auto" latinLnBrk="0" hangingPunct="1">
                <a:lnSpc>
                  <a:spcPts val="14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sz="1200" b="0" i="0" u="none" strike="noStrike" kern="0" cap="none" spc="-25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80845" marR="5080" indent="-1289685">
              <a:lnSpc>
                <a:spcPts val="4750"/>
              </a:lnSpc>
              <a:spcBef>
                <a:spcPts val="700"/>
              </a:spcBef>
            </a:pPr>
            <a:r>
              <a:rPr dirty="0"/>
              <a:t>ARTISTS</a:t>
            </a:r>
            <a:r>
              <a:rPr spc="-145" dirty="0"/>
              <a:t> </a:t>
            </a:r>
            <a:r>
              <a:rPr spc="-55" dirty="0"/>
              <a:t>THAT</a:t>
            </a:r>
            <a:r>
              <a:rPr spc="-150" dirty="0"/>
              <a:t> </a:t>
            </a:r>
            <a:r>
              <a:rPr dirty="0"/>
              <a:t>HAD</a:t>
            </a:r>
            <a:r>
              <a:rPr spc="-305" dirty="0"/>
              <a:t> </a:t>
            </a:r>
            <a:r>
              <a:rPr dirty="0"/>
              <a:t>A</a:t>
            </a:r>
            <a:r>
              <a:rPr spc="-290" dirty="0"/>
              <a:t> </a:t>
            </a:r>
            <a:r>
              <a:rPr spc="-10" dirty="0"/>
              <a:t>PROFOUND </a:t>
            </a:r>
            <a:r>
              <a:rPr dirty="0"/>
              <a:t>INFLUENCE</a:t>
            </a:r>
            <a:r>
              <a:rPr spc="-20" dirty="0"/>
              <a:t> </a:t>
            </a:r>
            <a:r>
              <a:rPr dirty="0"/>
              <a:t>ON MY</a:t>
            </a:r>
            <a:r>
              <a:rPr spc="-100" dirty="0"/>
              <a:t> </a:t>
            </a:r>
            <a:r>
              <a:rPr spc="-20" dirty="0"/>
              <a:t>LIFE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23157"/>
            <a:ext cx="4858385" cy="104648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75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</a:tabLst>
              <a:defRPr/>
            </a:pP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ARTIST</a:t>
            </a:r>
            <a:r>
              <a:rPr kumimoji="0" sz="2800" b="0" i="0" u="none" strike="noStrike" kern="0" cap="none" spc="-18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VICTOR</a:t>
            </a:r>
            <a:r>
              <a:rPr kumimoji="0" sz="2800" b="0" i="0" u="none" strike="noStrike" kern="0" cap="none" spc="-12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VASARELY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40029" marR="0" lvl="0" indent="-227329" defTabSz="91440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029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(1902-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1997)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7298" y="2035238"/>
            <a:ext cx="4365879" cy="43512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0655" y="2762250"/>
            <a:ext cx="3622548" cy="35052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79771" y="2762186"/>
            <a:ext cx="731583" cy="67062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</a:rPr>
              <a:pPr marL="12700" marR="0" lvl="0" indent="0" defTabSz="914400" eaLnBrk="1" fontAlgn="auto" latinLnBrk="0" hangingPunct="1">
                <a:lnSpc>
                  <a:spcPts val="14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sz="1200" b="0" i="0" u="none" strike="noStrike" kern="0" cap="none" spc="-25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80845" marR="5080" indent="-1667510">
              <a:lnSpc>
                <a:spcPts val="4750"/>
              </a:lnSpc>
              <a:spcBef>
                <a:spcPts val="700"/>
              </a:spcBef>
            </a:pPr>
            <a:r>
              <a:rPr dirty="0"/>
              <a:t>MUSICIANS</a:t>
            </a:r>
            <a:r>
              <a:rPr spc="-135" dirty="0"/>
              <a:t> </a:t>
            </a:r>
            <a:r>
              <a:rPr spc="-55" dirty="0"/>
              <a:t>THAT</a:t>
            </a:r>
            <a:r>
              <a:rPr spc="-125" dirty="0"/>
              <a:t> </a:t>
            </a:r>
            <a:r>
              <a:rPr dirty="0"/>
              <a:t>HAD</a:t>
            </a:r>
            <a:r>
              <a:rPr spc="-290" dirty="0"/>
              <a:t> </a:t>
            </a:r>
            <a:r>
              <a:rPr dirty="0"/>
              <a:t>A</a:t>
            </a:r>
            <a:r>
              <a:rPr spc="-270" dirty="0"/>
              <a:t> </a:t>
            </a:r>
            <a:r>
              <a:rPr spc="-10" dirty="0"/>
              <a:t>PROFOUND </a:t>
            </a:r>
            <a:r>
              <a:rPr dirty="0"/>
              <a:t>INFLUENCE</a:t>
            </a:r>
            <a:r>
              <a:rPr spc="-20" dirty="0"/>
              <a:t> </a:t>
            </a:r>
            <a:r>
              <a:rPr dirty="0"/>
              <a:t>ON MY</a:t>
            </a:r>
            <a:r>
              <a:rPr spc="-85" dirty="0"/>
              <a:t> </a:t>
            </a:r>
            <a:r>
              <a:rPr spc="-20" dirty="0"/>
              <a:t>LIFE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7210"/>
            <a:ext cx="38557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JEAN</a:t>
            </a:r>
            <a:r>
              <a:rPr kumimoji="0" sz="2800" b="0" i="0" u="none" strike="noStrike" kern="0" cap="none" spc="-1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MICHEL</a:t>
            </a:r>
            <a:r>
              <a:rPr kumimoji="0" sz="2800" b="0" i="0" u="none" strike="noStrike" kern="0" cap="none" spc="-15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JARRE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6375" y="1825688"/>
            <a:ext cx="4413122" cy="435127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4861" y="2478468"/>
            <a:ext cx="4132071" cy="377786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55285" y="1746186"/>
            <a:ext cx="731583" cy="67062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</a:rPr>
              <a:pPr marL="12700" marR="0" lvl="0" indent="0" defTabSz="914400" eaLnBrk="1" fontAlgn="auto" latinLnBrk="0" hangingPunct="1">
                <a:lnSpc>
                  <a:spcPts val="14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sz="1200" b="0" i="0" u="none" strike="noStrike" kern="0" cap="none" spc="-25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52FBB0-A709-0C8B-64A7-2329685D6553}"/>
              </a:ext>
            </a:extLst>
          </p:cNvPr>
          <p:cNvCxnSpPr>
            <a:cxnSpLocks/>
          </p:cNvCxnSpPr>
          <p:nvPr/>
        </p:nvCxnSpPr>
        <p:spPr>
          <a:xfrm>
            <a:off x="2555512" y="1268666"/>
            <a:ext cx="0" cy="5589334"/>
          </a:xfrm>
          <a:prstGeom prst="line">
            <a:avLst/>
          </a:prstGeom>
          <a:ln w="9525">
            <a:solidFill>
              <a:srgbClr val="CB9D6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570F2F-E874-AED0-AB5B-56AF887D189C}"/>
              </a:ext>
            </a:extLst>
          </p:cNvPr>
          <p:cNvCxnSpPr>
            <a:cxnSpLocks/>
          </p:cNvCxnSpPr>
          <p:nvPr/>
        </p:nvCxnSpPr>
        <p:spPr>
          <a:xfrm>
            <a:off x="2555512" y="0"/>
            <a:ext cx="0" cy="779858"/>
          </a:xfrm>
          <a:prstGeom prst="line">
            <a:avLst/>
          </a:prstGeom>
          <a:ln w="9525">
            <a:solidFill>
              <a:srgbClr val="CB9D6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5E92CBA-F167-26BF-FD89-E204F7273CDF}"/>
              </a:ext>
            </a:extLst>
          </p:cNvPr>
          <p:cNvSpPr txBox="1"/>
          <p:nvPr/>
        </p:nvSpPr>
        <p:spPr>
          <a:xfrm>
            <a:off x="4602730" y="1853444"/>
            <a:ext cx="604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buNone/>
            </a:pPr>
            <a:r>
              <a:rPr lang="en-US" sz="2800" b="1" dirty="0">
                <a:solidFill>
                  <a:srgbClr val="0B4B7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Rylin Gamble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buNone/>
            </a:pPr>
            <a:r>
              <a:rPr lang="en-US" sz="2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Miss California Job's Daughter 2024-2025 </a:t>
            </a:r>
          </a:p>
          <a:p>
            <a:pPr>
              <a:buNone/>
            </a:pPr>
            <a:r>
              <a:rPr lang="en-US" sz="2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Past Honored Queen of Bethel#65 Merced and Outer Guard of Bethel UD Turlock</a:t>
            </a: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523504-31AA-FD96-D406-20F01C7CC1B7}"/>
              </a:ext>
            </a:extLst>
          </p:cNvPr>
          <p:cNvSpPr txBox="1"/>
          <p:nvPr/>
        </p:nvSpPr>
        <p:spPr>
          <a:xfrm>
            <a:off x="4602729" y="4453454"/>
            <a:ext cx="45412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B4B7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Jairo Gomez</a:t>
            </a:r>
            <a:r>
              <a:rPr lang="en-US" sz="2800" dirty="0">
                <a:solidFill>
                  <a:srgbClr val="0B4B7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PM</a:t>
            </a:r>
          </a:p>
          <a:p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AGL Division 4</a:t>
            </a:r>
            <a:b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Morning Star Lodge No. 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427F54-1EDC-C7F2-B088-9C7018380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018" y="907418"/>
            <a:ext cx="1622509" cy="5969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2E4754-A36F-10D5-9C08-4013049317DF}"/>
              </a:ext>
            </a:extLst>
          </p:cNvPr>
          <p:cNvSpPr txBox="1"/>
          <p:nvPr/>
        </p:nvSpPr>
        <p:spPr>
          <a:xfrm>
            <a:off x="4602729" y="3429000"/>
            <a:ext cx="6040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B4B7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Peter Thompson</a:t>
            </a:r>
            <a:br>
              <a:rPr lang="en-US" sz="2400" b="1" dirty="0">
                <a:solidFill>
                  <a:srgbClr val="0B4B7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Master Councilor for Northern California DeMolay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391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80845" marR="5080" indent="-1667510">
              <a:lnSpc>
                <a:spcPts val="4750"/>
              </a:lnSpc>
              <a:spcBef>
                <a:spcPts val="700"/>
              </a:spcBef>
            </a:pPr>
            <a:r>
              <a:rPr dirty="0"/>
              <a:t>MUSICIANS</a:t>
            </a:r>
            <a:r>
              <a:rPr spc="-135" dirty="0"/>
              <a:t> </a:t>
            </a:r>
            <a:r>
              <a:rPr spc="-55" dirty="0"/>
              <a:t>THAT</a:t>
            </a:r>
            <a:r>
              <a:rPr spc="-125" dirty="0"/>
              <a:t> </a:t>
            </a:r>
            <a:r>
              <a:rPr dirty="0"/>
              <a:t>HAD</a:t>
            </a:r>
            <a:r>
              <a:rPr spc="-290" dirty="0"/>
              <a:t> </a:t>
            </a:r>
            <a:r>
              <a:rPr dirty="0"/>
              <a:t>A</a:t>
            </a:r>
            <a:r>
              <a:rPr spc="-270" dirty="0"/>
              <a:t> </a:t>
            </a:r>
            <a:r>
              <a:rPr spc="-10" dirty="0"/>
              <a:t>PROFOUND </a:t>
            </a:r>
            <a:r>
              <a:rPr dirty="0"/>
              <a:t>INFLUENCE</a:t>
            </a:r>
            <a:r>
              <a:rPr spc="-20" dirty="0"/>
              <a:t> </a:t>
            </a:r>
            <a:r>
              <a:rPr dirty="0"/>
              <a:t>ON MY</a:t>
            </a:r>
            <a:r>
              <a:rPr spc="-85" dirty="0"/>
              <a:t> </a:t>
            </a:r>
            <a:r>
              <a:rPr spc="-20" dirty="0"/>
              <a:t>LIFE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7210"/>
            <a:ext cx="38550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JEAN</a:t>
            </a:r>
            <a:r>
              <a:rPr kumimoji="0" sz="2800" b="0" i="0" u="none" strike="noStrike" kern="0" cap="none" spc="-1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MICHEL</a:t>
            </a:r>
            <a:r>
              <a:rPr kumimoji="0" sz="2800" b="0" i="0" u="none" strike="noStrike" kern="0" cap="none" spc="-16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JARRE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1605" y="2821076"/>
            <a:ext cx="4395724" cy="329679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050" y="2060600"/>
            <a:ext cx="5133975" cy="405726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</a:rPr>
              <a:pPr marL="12700" marR="0" lvl="0" indent="0" defTabSz="914400" eaLnBrk="1" fontAlgn="auto" latinLnBrk="0" hangingPunct="1">
                <a:lnSpc>
                  <a:spcPts val="14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sz="1200" b="0" i="0" u="none" strike="noStrike" kern="0" cap="none" spc="-25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80845" marR="5080" indent="-1667510">
              <a:lnSpc>
                <a:spcPts val="4750"/>
              </a:lnSpc>
              <a:spcBef>
                <a:spcPts val="700"/>
              </a:spcBef>
            </a:pPr>
            <a:r>
              <a:rPr dirty="0"/>
              <a:t>MUSICIANS</a:t>
            </a:r>
            <a:r>
              <a:rPr spc="-135" dirty="0"/>
              <a:t> </a:t>
            </a:r>
            <a:r>
              <a:rPr spc="-55" dirty="0"/>
              <a:t>THAT</a:t>
            </a:r>
            <a:r>
              <a:rPr spc="-125" dirty="0"/>
              <a:t> </a:t>
            </a:r>
            <a:r>
              <a:rPr dirty="0"/>
              <a:t>HAD</a:t>
            </a:r>
            <a:r>
              <a:rPr spc="-290" dirty="0"/>
              <a:t> </a:t>
            </a:r>
            <a:r>
              <a:rPr dirty="0"/>
              <a:t>A</a:t>
            </a:r>
            <a:r>
              <a:rPr spc="-270" dirty="0"/>
              <a:t> </a:t>
            </a:r>
            <a:r>
              <a:rPr spc="-10" dirty="0"/>
              <a:t>PROFOUND </a:t>
            </a:r>
            <a:r>
              <a:rPr dirty="0"/>
              <a:t>INFLUENCE</a:t>
            </a:r>
            <a:r>
              <a:rPr spc="-20" dirty="0"/>
              <a:t> </a:t>
            </a:r>
            <a:r>
              <a:rPr dirty="0"/>
              <a:t>ON MY</a:t>
            </a:r>
            <a:r>
              <a:rPr spc="-85" dirty="0"/>
              <a:t> </a:t>
            </a:r>
            <a:r>
              <a:rPr spc="-20" dirty="0"/>
              <a:t>LIFE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7210"/>
            <a:ext cx="15500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</a:tabLst>
              <a:defRPr/>
            </a:pP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KITARO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5491" y="2568448"/>
            <a:ext cx="3608959" cy="28036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99608" y="2195576"/>
            <a:ext cx="5714999" cy="367182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</a:rPr>
              <a:pPr marL="12700" marR="0" lvl="0" indent="0" defTabSz="914400" eaLnBrk="1" fontAlgn="auto" latinLnBrk="0" hangingPunct="1">
                <a:lnSpc>
                  <a:spcPts val="14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sz="1200" b="0" i="0" u="none" strike="noStrike" kern="0" cap="none" spc="-25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3082" y="631012"/>
            <a:ext cx="55556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WORK</a:t>
            </a:r>
            <a:r>
              <a:rPr spc="-30" dirty="0"/>
              <a:t> </a:t>
            </a:r>
            <a:r>
              <a:rPr spc="-10" dirty="0"/>
              <a:t>PHILOSOPHY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</a:rPr>
              <a:pPr marL="12700" marR="0" lvl="0" indent="0" defTabSz="914400" eaLnBrk="1" fontAlgn="auto" latinLnBrk="0" hangingPunct="1">
                <a:lnSpc>
                  <a:spcPts val="14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sz="1200" b="0" i="0" u="none" strike="noStrike" kern="0" cap="none" spc="-25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326032"/>
            <a:ext cx="8998585" cy="45827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CHARACTER</a:t>
            </a:r>
            <a:r>
              <a:rPr kumimoji="0" sz="2800" b="0" i="0" u="none" strike="noStrike" kern="0" cap="none" spc="-16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COUNTS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BE</a:t>
            </a:r>
            <a:r>
              <a:rPr kumimoji="0" sz="2800" b="0" i="0" u="none" strike="noStrike" kern="0" cap="none" spc="-10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BEST</a:t>
            </a:r>
            <a:r>
              <a:rPr kumimoji="0" sz="2800" b="0" i="0" u="none" strike="noStrike" kern="0" cap="none" spc="-9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2800" b="0" i="0" u="none" strike="noStrike" kern="0" cap="none" spc="-10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YOUR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FIELD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40029" marR="0" lvl="0" indent="-227329" defTabSz="914400" eaLnBrk="1" fontAlgn="auto" latinLnBrk="0" hangingPunct="1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029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DO</a:t>
            </a:r>
            <a:r>
              <a:rPr kumimoji="0" sz="2800" b="0" i="0" u="none" strike="noStrike" kern="0" cap="none" spc="-9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MORE</a:t>
            </a:r>
            <a:r>
              <a:rPr kumimoji="0" sz="2800" b="0" i="0" u="none" strike="noStrike" kern="0" cap="none" spc="-1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THAN</a:t>
            </a:r>
            <a:r>
              <a:rPr kumimoji="0" sz="2800" b="0" i="0" u="none" strike="noStrike" kern="0" cap="none" spc="-1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YOU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HAVE</a:t>
            </a:r>
            <a:r>
              <a:rPr kumimoji="0" sz="2800" b="0" i="0" u="none" strike="noStrike" kern="0" cap="none" spc="-8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BEEN</a:t>
            </a:r>
            <a:r>
              <a:rPr kumimoji="0" sz="2800" b="0" i="0" u="none" strike="noStrike" kern="0" cap="none" spc="-18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ASKED</a:t>
            </a:r>
            <a:r>
              <a:rPr kumimoji="0" sz="2800" b="0" i="0" u="none" strike="noStrike" kern="0" cap="none" spc="-10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DO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BE</a:t>
            </a:r>
            <a:r>
              <a:rPr kumimoji="0" sz="2800" b="0" i="0" u="none" strike="noStrike" kern="0" cap="none" spc="-9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PASSIONATE</a:t>
            </a:r>
            <a:r>
              <a:rPr kumimoji="0" sz="2800" b="0" i="0" u="none" strike="noStrike" kern="0" cap="none" spc="-14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ABOUT</a:t>
            </a:r>
            <a:r>
              <a:rPr kumimoji="0" sz="2800" b="0" i="0" u="none" strike="noStrike" kern="0" cap="none" spc="-13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YOUR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JOB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DO</a:t>
            </a:r>
            <a:r>
              <a:rPr kumimoji="0" sz="2800" b="0" i="0" u="none" strike="noStrike" kern="0" cap="none" spc="-9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BEST</a:t>
            </a:r>
            <a:r>
              <a:rPr kumimoji="0" sz="2800" b="0" i="0" u="none" strike="noStrike" kern="0" cap="none" spc="-13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YOU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CAN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BE</a:t>
            </a:r>
            <a:r>
              <a:rPr kumimoji="0" sz="2800" b="0" i="0" u="none" strike="noStrike" kern="0" cap="none" spc="-19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2800" b="0" i="0" u="none" strike="noStrike" kern="0" cap="none" spc="-19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PERFECTIONIST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40029" marR="5080" lvl="0" indent="-227965" defTabSz="914400" eaLnBrk="1" fontAlgn="auto" latinLnBrk="0" hangingPunct="1">
              <a:lnSpc>
                <a:spcPts val="2690"/>
              </a:lnSpc>
              <a:spcBef>
                <a:spcPts val="98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NO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ONE</a:t>
            </a:r>
            <a:r>
              <a:rPr kumimoji="0" sz="2800" b="0" i="0" u="none" strike="noStrike" kern="0" cap="none" spc="-8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IS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GOING</a:t>
            </a:r>
            <a:r>
              <a:rPr kumimoji="0" sz="2800" b="0" i="0" u="none" strike="noStrike" kern="0" cap="none" spc="-12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2800" b="0" i="0" u="none" strike="noStrike" kern="0" cap="none" spc="-114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TAKE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CARE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2800" b="0" i="0" u="none" strike="noStrike" kern="0" cap="none" spc="-1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YOU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EXCEPT 	YOURSELF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BE</a:t>
            </a:r>
            <a:r>
              <a:rPr kumimoji="0" sz="2800" b="0" i="0" u="none" strike="noStrike" kern="0" cap="none" spc="-19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2800" b="0" i="0" u="none" strike="noStrike" kern="0" cap="none" spc="-2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TEAM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PLAYER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DO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WHAT</a:t>
            </a:r>
            <a:r>
              <a:rPr kumimoji="0" sz="2800" b="0" i="0" u="none" strike="noStrike" kern="0" cap="none" spc="-9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IS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RIGHT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40029" marR="0" lvl="0" indent="-227329" defTabSz="914400" eaLnBrk="1" fontAlgn="auto" latinLnBrk="0" hangingPunct="1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029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BE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TRUTHFUL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3082" y="631012"/>
            <a:ext cx="55556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WORK</a:t>
            </a:r>
            <a:r>
              <a:rPr spc="-30" dirty="0"/>
              <a:t> </a:t>
            </a:r>
            <a:r>
              <a:rPr spc="-10" dirty="0"/>
              <a:t>PHILOSOPHY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</a:rPr>
              <a:pPr marL="12700" marR="0" lvl="0" indent="0" defTabSz="914400" eaLnBrk="1" fontAlgn="auto" latinLnBrk="0" hangingPunct="1">
                <a:lnSpc>
                  <a:spcPts val="14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sz="1200" b="0" i="0" u="none" strike="noStrike" kern="0" cap="none" spc="-25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326032"/>
            <a:ext cx="9155430" cy="4113529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BE</a:t>
            </a:r>
            <a:r>
              <a:rPr kumimoji="0" sz="2800" b="0" i="0" u="none" strike="noStrike" kern="0" cap="none" spc="-1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FLEXIBLE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RESPECT</a:t>
            </a:r>
            <a:r>
              <a:rPr kumimoji="0" sz="2800" b="0" i="0" u="none" strike="noStrike" kern="0" cap="none" spc="-16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EVERYONE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40029" marR="0" lvl="0" indent="-227329" defTabSz="914400" eaLnBrk="1" fontAlgn="auto" latinLnBrk="0" hangingPunct="1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029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NO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ONE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IS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MORE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IMPORTANT</a:t>
            </a:r>
            <a:r>
              <a:rPr kumimoji="0" sz="2800" b="0" i="0" u="none" strike="noStrike" kern="0" cap="none" spc="-12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THAN</a:t>
            </a:r>
            <a:r>
              <a:rPr kumimoji="0" sz="2800" b="0" i="0" u="none" strike="noStrike" kern="0" cap="none" spc="-9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OTHER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</a:tabLst>
              <a:defRPr/>
            </a:pP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THERE</a:t>
            </a:r>
            <a:r>
              <a:rPr kumimoji="0" sz="2800" b="0" i="0" u="none" strike="noStrike" kern="0" cap="none" spc="-17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ARE</a:t>
            </a:r>
            <a:r>
              <a:rPr kumimoji="0" sz="2800" b="0" i="0" u="none" strike="noStrike" kern="0" cap="none" spc="-114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DIFFERENT</a:t>
            </a:r>
            <a:r>
              <a:rPr kumimoji="0" sz="2800" b="0" i="0" u="none" strike="noStrike" kern="0" cap="none" spc="-8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8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PATHS</a:t>
            </a:r>
            <a:r>
              <a:rPr kumimoji="0" sz="2800" b="0" i="0" u="none" strike="noStrike" kern="0" cap="none" spc="-1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2800" b="0" i="0" u="none" strike="noStrike" kern="0" cap="none" spc="-114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2800" b="0" i="0" u="none" strike="noStrike" kern="0" cap="none" spc="-8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SAME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GOAL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</a:tabLst>
              <a:defRPr/>
            </a:pP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MODEL</a:t>
            </a:r>
            <a:r>
              <a:rPr kumimoji="0" sz="2800" b="0" i="0" u="none" strike="noStrike" kern="0" cap="none" spc="-17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9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WAY</a:t>
            </a:r>
            <a:r>
              <a:rPr kumimoji="0" sz="2800" b="0" i="0" u="none" strike="noStrike" kern="0" cap="none" spc="-9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WALK</a:t>
            </a:r>
            <a:r>
              <a:rPr kumimoji="0" sz="2800" b="0" i="0" u="none" strike="noStrike" kern="0" cap="none" spc="-1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2800" b="0" i="0" u="none" strike="noStrike" kern="0" cap="none" spc="-1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TALK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40029" marR="0" lvl="0" indent="-227329" defTabSz="914400" eaLnBrk="1" fontAlgn="auto" latinLnBrk="0" hangingPunct="1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029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DON’T</a:t>
            </a:r>
            <a:r>
              <a:rPr kumimoji="0" sz="2800" b="0" i="0" u="none" strike="noStrike" kern="0" cap="none" spc="-17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TAKE</a:t>
            </a:r>
            <a:r>
              <a:rPr kumimoji="0" sz="2800" b="0" i="0" u="none" strike="noStrike" kern="0" cap="none" spc="-15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YOURSELF</a:t>
            </a:r>
            <a:r>
              <a:rPr kumimoji="0" sz="2800" b="0" i="0" u="none" strike="noStrike" kern="0" cap="none" spc="-114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TOO</a:t>
            </a:r>
            <a:r>
              <a:rPr kumimoji="0" sz="2800" b="0" i="0" u="none" strike="noStrike" kern="0" cap="none" spc="-114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SERIOUSLY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GENTLE</a:t>
            </a:r>
            <a:r>
              <a:rPr kumimoji="0" sz="2800" b="0" i="0" u="none" strike="noStrike" kern="0" cap="none" spc="-12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PRESSURE,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RELENTLESSLY</a:t>
            </a:r>
            <a:r>
              <a:rPr kumimoji="0" sz="2800" b="0" i="0" u="none" strike="noStrike" kern="0" cap="none" spc="-16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APPLIED.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</a:tabLst>
              <a:defRPr/>
            </a:pP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HAVE</a:t>
            </a:r>
            <a:r>
              <a:rPr kumimoji="0" sz="2800" b="0" i="0" u="none" strike="noStrike" kern="0" cap="none" spc="-16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FUN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173605" marR="5080" indent="-2143125">
              <a:lnSpc>
                <a:spcPts val="4750"/>
              </a:lnSpc>
              <a:spcBef>
                <a:spcPts val="700"/>
              </a:spcBef>
            </a:pPr>
            <a:r>
              <a:rPr dirty="0"/>
              <a:t>PERSONAL</a:t>
            </a:r>
            <a:r>
              <a:rPr spc="-155" dirty="0"/>
              <a:t> </a:t>
            </a:r>
            <a:r>
              <a:rPr spc="-10" dirty="0"/>
              <a:t>PHILOSOPHY ARAISMS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594" y="1690751"/>
            <a:ext cx="5788025" cy="327583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58406" y="1690712"/>
            <a:ext cx="4331334" cy="477621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162045" y="5258206"/>
            <a:ext cx="10972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0" i="0" u="none" strike="noStrike" kern="0" cap="none" spc="-2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LIFE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</a:rPr>
              <a:pPr marL="12700" marR="0" lvl="0" indent="0" defTabSz="914400" eaLnBrk="1" fontAlgn="auto" latinLnBrk="0" hangingPunct="1">
                <a:lnSpc>
                  <a:spcPts val="14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sz="1200" b="0" i="0" u="none" strike="noStrike" kern="0" cap="none" spc="-25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662679" marR="5080" indent="-2143125">
              <a:lnSpc>
                <a:spcPts val="4750"/>
              </a:lnSpc>
              <a:spcBef>
                <a:spcPts val="700"/>
              </a:spcBef>
            </a:pPr>
            <a:r>
              <a:rPr dirty="0"/>
              <a:t>PERSONAL</a:t>
            </a:r>
            <a:r>
              <a:rPr spc="-165" dirty="0"/>
              <a:t> </a:t>
            </a:r>
            <a:r>
              <a:rPr spc="-10" dirty="0"/>
              <a:t>PHILOSOPHY ARAISMS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</a:rPr>
              <a:pPr marL="12700" marR="0" lvl="0" indent="0" defTabSz="914400" eaLnBrk="1" fontAlgn="auto" latinLnBrk="0" hangingPunct="1">
                <a:lnSpc>
                  <a:spcPts val="14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sz="1200" b="0" i="0" u="none" strike="noStrike" kern="0" cap="none" spc="-25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80"/>
              </a:spcBef>
              <a:buChar char="•"/>
              <a:tabLst>
                <a:tab pos="241300" algn="l"/>
              </a:tabLst>
            </a:pPr>
            <a:r>
              <a:rPr dirty="0"/>
              <a:t>KNOW</a:t>
            </a:r>
            <a:r>
              <a:rPr spc="-105" dirty="0"/>
              <a:t> </a:t>
            </a:r>
            <a:r>
              <a:rPr dirty="0"/>
              <a:t>THYSELF</a:t>
            </a:r>
            <a:r>
              <a:rPr spc="-60" dirty="0"/>
              <a:t> </a:t>
            </a:r>
            <a:r>
              <a:rPr dirty="0"/>
              <a:t>(γνῶθι</a:t>
            </a:r>
            <a:r>
              <a:rPr spc="-70" dirty="0"/>
              <a:t> </a:t>
            </a:r>
            <a:r>
              <a:rPr dirty="0"/>
              <a:t>σεαυτόν),</a:t>
            </a:r>
            <a:r>
              <a:rPr spc="-60" dirty="0"/>
              <a:t> </a:t>
            </a:r>
            <a:r>
              <a:rPr dirty="0"/>
              <a:t>transliterated:</a:t>
            </a:r>
            <a:r>
              <a:rPr spc="-45" dirty="0"/>
              <a:t> </a:t>
            </a:r>
            <a:r>
              <a:rPr dirty="0"/>
              <a:t>gnōthi</a:t>
            </a:r>
            <a:r>
              <a:rPr spc="-30" dirty="0"/>
              <a:t> </a:t>
            </a:r>
            <a:r>
              <a:rPr spc="-10" dirty="0"/>
              <a:t>seauton</a:t>
            </a:r>
          </a:p>
          <a:p>
            <a:pPr marL="241300" indent="-228600">
              <a:lnSpc>
                <a:spcPct val="100000"/>
              </a:lnSpc>
              <a:spcBef>
                <a:spcPts val="685"/>
              </a:spcBef>
              <a:buChar char="•"/>
              <a:tabLst>
                <a:tab pos="241300" algn="l"/>
              </a:tabLst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GOLDEN</a:t>
            </a:r>
            <a:r>
              <a:rPr spc="-20" dirty="0"/>
              <a:t> RULE</a:t>
            </a:r>
          </a:p>
          <a:p>
            <a:pPr marL="241300" indent="-228600">
              <a:lnSpc>
                <a:spcPct val="100000"/>
              </a:lnSpc>
              <a:spcBef>
                <a:spcPts val="685"/>
              </a:spcBef>
              <a:buChar char="•"/>
              <a:tabLst>
                <a:tab pos="241300" algn="l"/>
              </a:tabLst>
            </a:pPr>
            <a:r>
              <a:rPr dirty="0"/>
              <a:t>NO</a:t>
            </a:r>
            <a:r>
              <a:rPr spc="-10" dirty="0"/>
              <a:t> REGRETS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Char char="•"/>
              <a:tabLst>
                <a:tab pos="241300" algn="l"/>
              </a:tabLst>
            </a:pPr>
            <a:r>
              <a:rPr dirty="0"/>
              <a:t>CONTINUOUS</a:t>
            </a:r>
            <a:r>
              <a:rPr spc="-50" dirty="0"/>
              <a:t> </a:t>
            </a:r>
            <a:r>
              <a:rPr dirty="0"/>
              <a:t>SELF</a:t>
            </a:r>
            <a:r>
              <a:rPr spc="-25" dirty="0"/>
              <a:t> </a:t>
            </a:r>
            <a:r>
              <a:rPr spc="-10" dirty="0"/>
              <a:t>IMPROVEMENT</a:t>
            </a: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Char char="•"/>
              <a:tabLst>
                <a:tab pos="241300" algn="l"/>
              </a:tabLst>
            </a:pPr>
            <a:r>
              <a:rPr dirty="0"/>
              <a:t>IT’S</a:t>
            </a:r>
            <a:r>
              <a:rPr spc="-6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JOURNEY</a:t>
            </a:r>
            <a:r>
              <a:rPr spc="-220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dirty="0"/>
              <a:t>NOT</a:t>
            </a:r>
            <a:r>
              <a:rPr spc="-114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DESTINATION</a:t>
            </a:r>
          </a:p>
          <a:p>
            <a:pPr marL="241300" indent="-228600">
              <a:lnSpc>
                <a:spcPct val="100000"/>
              </a:lnSpc>
              <a:spcBef>
                <a:spcPts val="685"/>
              </a:spcBef>
              <a:buChar char="•"/>
              <a:tabLst>
                <a:tab pos="241300" algn="l"/>
              </a:tabLst>
            </a:pPr>
            <a:r>
              <a:rPr spc="-10" dirty="0"/>
              <a:t>BALANCING</a:t>
            </a:r>
            <a:r>
              <a:rPr spc="-170" dirty="0"/>
              <a:t> </a:t>
            </a:r>
            <a:r>
              <a:rPr dirty="0"/>
              <a:t>ACT</a:t>
            </a:r>
            <a:r>
              <a:rPr spc="-6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spc="-10" dirty="0"/>
              <a:t>STOP</a:t>
            </a:r>
            <a:r>
              <a:rPr spc="-200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SMELL</a:t>
            </a:r>
            <a:r>
              <a:rPr spc="-150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spc="-10" dirty="0"/>
              <a:t>ROSES</a:t>
            </a: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Char char="•"/>
              <a:tabLst>
                <a:tab pos="241300" algn="l"/>
              </a:tabLst>
            </a:pPr>
            <a:r>
              <a:rPr dirty="0"/>
              <a:t>CARE</a:t>
            </a:r>
            <a:r>
              <a:rPr spc="-55" dirty="0"/>
              <a:t> </a:t>
            </a:r>
            <a:r>
              <a:rPr dirty="0"/>
              <a:t>MOST</a:t>
            </a:r>
            <a:r>
              <a:rPr spc="-55" dirty="0"/>
              <a:t> </a:t>
            </a:r>
            <a:r>
              <a:rPr dirty="0"/>
              <a:t>FOR</a:t>
            </a:r>
            <a:r>
              <a:rPr spc="-65" dirty="0"/>
              <a:t> </a:t>
            </a:r>
            <a:r>
              <a:rPr dirty="0"/>
              <a:t>THOSE</a:t>
            </a:r>
            <a:r>
              <a:rPr spc="-75" dirty="0"/>
              <a:t> </a:t>
            </a:r>
            <a:r>
              <a:rPr spc="-30" dirty="0"/>
              <a:t>THAT</a:t>
            </a:r>
            <a:r>
              <a:rPr spc="-80" dirty="0"/>
              <a:t> </a:t>
            </a:r>
            <a:r>
              <a:rPr dirty="0"/>
              <a:t>WILL</a:t>
            </a:r>
            <a:r>
              <a:rPr spc="-100" dirty="0"/>
              <a:t> </a:t>
            </a:r>
            <a:r>
              <a:rPr spc="-15" dirty="0"/>
              <a:t>CRY</a:t>
            </a:r>
            <a:r>
              <a:rPr spc="-210" dirty="0"/>
              <a:t> </a:t>
            </a:r>
            <a:r>
              <a:rPr spc="-100" dirty="0"/>
              <a:t>AT</a:t>
            </a:r>
            <a:r>
              <a:rPr spc="-110" dirty="0"/>
              <a:t> </a:t>
            </a:r>
            <a:r>
              <a:rPr dirty="0"/>
              <a:t>YOUR</a:t>
            </a:r>
            <a:r>
              <a:rPr spc="-20" dirty="0"/>
              <a:t> </a:t>
            </a:r>
            <a:r>
              <a:rPr spc="-10" dirty="0"/>
              <a:t>FUNERAL</a:t>
            </a:r>
          </a:p>
          <a:p>
            <a:pPr marL="241300" indent="-228600">
              <a:lnSpc>
                <a:spcPct val="100000"/>
              </a:lnSpc>
              <a:spcBef>
                <a:spcPts val="690"/>
              </a:spcBef>
              <a:buChar char="•"/>
              <a:tabLst>
                <a:tab pos="241300" algn="l"/>
              </a:tabLst>
            </a:pPr>
            <a:r>
              <a:rPr dirty="0"/>
              <a:t>MOST</a:t>
            </a:r>
            <a:r>
              <a:rPr spc="-70" dirty="0"/>
              <a:t> </a:t>
            </a:r>
            <a:r>
              <a:rPr dirty="0"/>
              <a:t>POWERFUL</a:t>
            </a:r>
            <a:r>
              <a:rPr spc="-145" dirty="0"/>
              <a:t> </a:t>
            </a:r>
            <a:r>
              <a:rPr dirty="0"/>
              <a:t>FORCE</a:t>
            </a:r>
            <a:r>
              <a:rPr spc="-40" dirty="0"/>
              <a:t> </a:t>
            </a:r>
            <a:r>
              <a:rPr dirty="0"/>
              <a:t>IN</a:t>
            </a:r>
            <a:r>
              <a:rPr spc="-65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UNIVERSE</a:t>
            </a:r>
            <a:r>
              <a:rPr spc="-45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spc="-25" dirty="0"/>
              <a:t>…….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8763" y="1092927"/>
            <a:ext cx="4481253" cy="44737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</a:rPr>
              <a:pPr marL="12700" marR="0" lvl="0" indent="0" defTabSz="914400" eaLnBrk="1" fontAlgn="auto" latinLnBrk="0" hangingPunct="1">
                <a:lnSpc>
                  <a:spcPts val="14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sz="1200" b="0" i="0" u="none" strike="noStrike" kern="0" cap="none" spc="-25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4397" y="1831035"/>
            <a:ext cx="7368540" cy="2806065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12700" marR="5080" indent="926465">
              <a:lnSpc>
                <a:spcPts val="10370"/>
              </a:lnSpc>
              <a:spcBef>
                <a:spcPts val="1350"/>
              </a:spcBef>
            </a:pPr>
            <a:r>
              <a:rPr sz="9600" spc="-10" dirty="0"/>
              <a:t>CLOSING </a:t>
            </a:r>
            <a:r>
              <a:rPr sz="9600" spc="-5" dirty="0"/>
              <a:t>MEDI</a:t>
            </a:r>
            <a:r>
              <a:rPr sz="9600" spc="-710" dirty="0"/>
              <a:t>TA</a:t>
            </a:r>
            <a:r>
              <a:rPr sz="9600" spc="-5" dirty="0"/>
              <a:t>TION</a:t>
            </a:r>
            <a:endParaRPr sz="9600" dirty="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</a:rPr>
              <a:pPr marL="12700" marR="0" lvl="0" indent="0" defTabSz="914400" eaLnBrk="1" fontAlgn="auto" latinLnBrk="0" hangingPunct="1">
                <a:lnSpc>
                  <a:spcPts val="14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sz="1200" b="0" i="0" u="none" strike="noStrike" kern="0" cap="none" spc="-25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1418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354000" y="2152233"/>
            <a:ext cx="5393600" cy="158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 fontScale="90000"/>
          </a:bodyPr>
          <a:lstStyle/>
          <a:p>
            <a:endParaRPr dirty="0">
              <a:solidFill>
                <a:schemeClr val="lt1"/>
              </a:solidFill>
            </a:endParaRPr>
          </a:p>
          <a:p>
            <a:r>
              <a:rPr lang="en" sz="2636">
                <a:solidFill>
                  <a:schemeClr val="lt1"/>
                </a:solidFill>
              </a:rPr>
              <a:t>Your Opinion Matters</a:t>
            </a:r>
            <a:br>
              <a:rPr lang="en" b="1">
                <a:solidFill>
                  <a:schemeClr val="lt1"/>
                </a:solidFill>
              </a:rPr>
            </a:br>
            <a:endParaRPr b="1" dirty="0">
              <a:solidFill>
                <a:schemeClr val="lt1"/>
              </a:solidFill>
            </a:endParaRPr>
          </a:p>
          <a:p>
            <a:br>
              <a:rPr lang="en" sz="4296" b="1">
                <a:solidFill>
                  <a:schemeClr val="lt1"/>
                </a:solidFill>
              </a:rPr>
            </a:br>
            <a:r>
              <a:rPr lang="en" sz="4296" b="1">
                <a:solidFill>
                  <a:schemeClr val="lt1"/>
                </a:solidFill>
              </a:rPr>
              <a:t>Lunch &amp; Keynote</a:t>
            </a:r>
            <a:endParaRPr sz="3259" b="1" dirty="0">
              <a:solidFill>
                <a:schemeClr val="lt1"/>
              </a:solidFill>
            </a:endParaRPr>
          </a:p>
        </p:txBody>
      </p:sp>
      <p:sp>
        <p:nvSpPr>
          <p:cNvPr id="121" name="Google Shape;121;p21"/>
          <p:cNvSpPr txBox="1">
            <a:spLocks noGrp="1"/>
          </p:cNvSpPr>
          <p:nvPr>
            <p:ph type="subTitle" idx="1"/>
          </p:nvPr>
        </p:nvSpPr>
        <p:spPr>
          <a:xfrm>
            <a:off x="354000" y="4550233"/>
            <a:ext cx="5393600" cy="164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lnSpc>
                <a:spcPct val="80000"/>
              </a:lnSpc>
              <a:buClr>
                <a:schemeClr val="dk1"/>
              </a:buClr>
              <a:buSzPts val="1100"/>
            </a:pPr>
            <a:r>
              <a:rPr lang="en" sz="2533">
                <a:solidFill>
                  <a:schemeClr val="lt1"/>
                </a:solidFill>
              </a:rPr>
              <a:t>Please complete a 2-Question Survey. This should take less than 1 minute to complete.</a:t>
            </a:r>
            <a:endParaRPr sz="2533" dirty="0">
              <a:solidFill>
                <a:schemeClr val="lt1"/>
              </a:solidFill>
            </a:endParaRPr>
          </a:p>
          <a:p>
            <a:pPr marL="0" indent="0">
              <a:lnSpc>
                <a:spcPct val="80000"/>
              </a:lnSpc>
            </a:pPr>
            <a:endParaRPr sz="2533" dirty="0">
              <a:solidFill>
                <a:schemeClr val="lt1"/>
              </a:solidFill>
            </a:endParaRPr>
          </a:p>
        </p:txBody>
      </p:sp>
      <p:sp>
        <p:nvSpPr>
          <p:cNvPr id="122" name="Google Shape;122;p21"/>
          <p:cNvSpPr txBox="1"/>
          <p:nvPr/>
        </p:nvSpPr>
        <p:spPr>
          <a:xfrm>
            <a:off x="6629367" y="4776100"/>
            <a:ext cx="5074000" cy="956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2133" b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Survey Link: </a:t>
            </a:r>
            <a:r>
              <a:rPr lang="en" sz="20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https://forms.gle/2Qz8WjsmNEUY4Dhe8</a:t>
            </a:r>
            <a:endParaRPr sz="20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8313" y="5958771"/>
            <a:ext cx="2814855" cy="787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 title="qr-code (15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3318" y="282134"/>
            <a:ext cx="4268100" cy="426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27B4C-E480-6451-6182-EBA192557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EB2EB4D7-E646-C697-FB9D-DEC435455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107" y="3108920"/>
            <a:ext cx="2287663" cy="564290"/>
          </a:xfrm>
          <a:prstGeom prst="rect">
            <a:avLst/>
          </a:prstGeom>
        </p:spPr>
      </p:pic>
      <p:pic>
        <p:nvPicPr>
          <p:cNvPr id="11" name="Picture 10" descr="A black and red sign with text&#10;&#10;Description automatically generated">
            <a:extLst>
              <a:ext uri="{FF2B5EF4-FFF2-40B4-BE49-F238E27FC236}">
                <a16:creationId xmlns:a16="http://schemas.microsoft.com/office/drawing/2014/main" id="{15DAAB53-9BB5-B1C2-FF7D-2F7970F4C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91" y="3108920"/>
            <a:ext cx="2287979" cy="64016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1628F4-F98D-CE2E-FCBB-3F22F288C9FC}"/>
              </a:ext>
            </a:extLst>
          </p:cNvPr>
          <p:cNvCxnSpPr/>
          <p:nvPr/>
        </p:nvCxnSpPr>
        <p:spPr>
          <a:xfrm>
            <a:off x="3564343" y="1360098"/>
            <a:ext cx="0" cy="4393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EACDD59-AFDA-56DB-00C8-2407A91DA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861" y="2386690"/>
            <a:ext cx="7406148" cy="272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68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52FBB0-A709-0C8B-64A7-2329685D6553}"/>
              </a:ext>
            </a:extLst>
          </p:cNvPr>
          <p:cNvCxnSpPr>
            <a:cxnSpLocks/>
          </p:cNvCxnSpPr>
          <p:nvPr/>
        </p:nvCxnSpPr>
        <p:spPr>
          <a:xfrm>
            <a:off x="2555512" y="1268666"/>
            <a:ext cx="0" cy="5589334"/>
          </a:xfrm>
          <a:prstGeom prst="line">
            <a:avLst/>
          </a:prstGeom>
          <a:ln w="9525">
            <a:solidFill>
              <a:srgbClr val="CB9D6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570F2F-E874-AED0-AB5B-56AF887D189C}"/>
              </a:ext>
            </a:extLst>
          </p:cNvPr>
          <p:cNvCxnSpPr>
            <a:cxnSpLocks/>
          </p:cNvCxnSpPr>
          <p:nvPr/>
        </p:nvCxnSpPr>
        <p:spPr>
          <a:xfrm>
            <a:off x="2555512" y="0"/>
            <a:ext cx="0" cy="779858"/>
          </a:xfrm>
          <a:prstGeom prst="line">
            <a:avLst/>
          </a:prstGeom>
          <a:ln w="9525">
            <a:solidFill>
              <a:srgbClr val="CB9D6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F6C2FD3-13DC-74F0-72C1-A2897913D91D}"/>
              </a:ext>
            </a:extLst>
          </p:cNvPr>
          <p:cNvSpPr txBox="1"/>
          <p:nvPr/>
        </p:nvSpPr>
        <p:spPr>
          <a:xfrm>
            <a:off x="4613238" y="2728955"/>
            <a:ext cx="526227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Right Worshipful</a:t>
            </a:r>
            <a:br>
              <a:rPr lang="en-US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4000" b="1" dirty="0">
                <a:solidFill>
                  <a:srgbClr val="0B4B7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Ara Maloyan</a:t>
            </a:r>
            <a:r>
              <a:rPr lang="en-US" sz="3200" dirty="0">
                <a:solidFill>
                  <a:srgbClr val="0B4B77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PM</a:t>
            </a:r>
            <a:endParaRPr lang="en-US" sz="3600" dirty="0">
              <a:solidFill>
                <a:srgbClr val="CB9D6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3600" dirty="0">
                <a:solidFill>
                  <a:srgbClr val="CB9D6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Senior Grand Warden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B84874-5050-EB1B-3D70-8403940B1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018" y="850268"/>
            <a:ext cx="1622509" cy="59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93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812" y="753998"/>
            <a:ext cx="10379456" cy="577062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12973" y="1738071"/>
            <a:ext cx="5470525" cy="10172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0" b="1" dirty="0">
                <a:solidFill>
                  <a:srgbClr val="0D0D0D"/>
                </a:solidFill>
                <a:latin typeface="Arial"/>
                <a:cs typeface="Arial"/>
              </a:rPr>
              <a:t>MY</a:t>
            </a:r>
            <a:r>
              <a:rPr sz="6500" b="1" spc="-12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6500" b="1" spc="-10" dirty="0">
                <a:solidFill>
                  <a:srgbClr val="0D0D0D"/>
                </a:solidFill>
                <a:latin typeface="Arial"/>
                <a:cs typeface="Arial"/>
              </a:rPr>
              <a:t>JOURNEY</a:t>
            </a:r>
            <a:endParaRPr sz="65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790" marR="0" lvl="0" indent="0" defTabSz="914400" eaLnBrk="1" fontAlgn="auto" latinLnBrk="0" hangingPunct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</a:rPr>
              <a:pPr marL="97790" marR="0" lvl="0" indent="0" defTabSz="914400" eaLnBrk="1" fontAlgn="auto" latinLnBrk="0" hangingPunct="1">
                <a:lnSpc>
                  <a:spcPts val="14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200" b="0" i="0" u="none" strike="noStrike" kern="0" cap="none" spc="-5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86505" y="3973779"/>
            <a:ext cx="5618480" cy="1687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" marR="0" lvl="0" indent="0" algn="ctr" defTabSz="914400" eaLnBrk="1" fontAlgn="auto" latinLnBrk="0" hangingPunct="1">
              <a:lnSpc>
                <a:spcPts val="283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PRESENTED</a:t>
            </a:r>
            <a:r>
              <a:rPr kumimoji="0" sz="2400" b="1" i="0" u="none" strike="noStrike" kern="0" cap="none" spc="-1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-2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BY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66215" algn="l"/>
              </a:tabLst>
              <a:defRPr/>
            </a:pPr>
            <a:r>
              <a:rPr kumimoji="0" sz="4300" b="1" i="0" u="none" strike="noStrike" kern="0" cap="none" spc="-2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ARA</a:t>
            </a:r>
            <a:r>
              <a:rPr kumimoji="0" sz="4300" b="1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4300" b="1" i="0" u="none" strike="noStrike" kern="0" cap="none" spc="-3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MALOYAN,</a:t>
            </a:r>
            <a:r>
              <a:rPr kumimoji="0" sz="4300" b="1" i="0" u="none" strike="noStrike" kern="0" cap="none" spc="-25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4300" b="1" i="0" u="none" strike="noStrike" kern="0" cap="none" spc="-2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PM</a:t>
            </a:r>
            <a:endParaRPr kumimoji="0" sz="4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ts val="51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300" b="1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Senior</a:t>
            </a:r>
            <a:r>
              <a:rPr kumimoji="0" sz="4300" b="1" i="0" u="none" strike="noStrike" kern="0" cap="none" spc="-8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4300" b="1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Grand</a:t>
            </a:r>
            <a:r>
              <a:rPr kumimoji="0" sz="4300" b="1" i="0" u="none" strike="noStrike" kern="0" cap="none" spc="-7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4300" b="1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Warden</a:t>
            </a:r>
            <a:endParaRPr kumimoji="0" sz="4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15464">
              <a:lnSpc>
                <a:spcPct val="100000"/>
              </a:lnSpc>
              <a:spcBef>
                <a:spcPts val="105"/>
              </a:spcBef>
            </a:pPr>
            <a:r>
              <a:rPr sz="8000" spc="-10" dirty="0"/>
              <a:t>DISCLAIMER</a:t>
            </a:r>
            <a:endParaRPr sz="80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790" marR="0" lvl="0" indent="0" defTabSz="914400" eaLnBrk="1" fontAlgn="auto" latinLnBrk="0" hangingPunct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</a:rPr>
              <a:pPr marL="97790" marR="0" lvl="0" indent="0" defTabSz="914400" eaLnBrk="1" fontAlgn="auto" latinLnBrk="0" hangingPunct="1">
                <a:lnSpc>
                  <a:spcPts val="14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200" b="0" i="0" u="none" strike="noStrike" kern="0" cap="none" spc="-5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5474" y="1924938"/>
            <a:ext cx="10712450" cy="30111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065" marR="5080" lvl="0" indent="0" algn="ctr" defTabSz="914400" eaLnBrk="1" fontAlgn="auto" latinLnBrk="0" hangingPunct="1">
              <a:lnSpc>
                <a:spcPts val="302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VIEWS</a:t>
            </a:r>
            <a:r>
              <a:rPr kumimoji="0" sz="2800" b="0" i="0" u="none" strike="noStrike" kern="0" cap="none" spc="-19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OPINIONS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EXPRESSED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HERE</a:t>
            </a:r>
            <a:r>
              <a:rPr kumimoji="0" sz="2800" b="0" i="0" u="none" strike="noStrike" kern="0" cap="none" spc="-17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ARE</a:t>
            </a:r>
            <a:r>
              <a:rPr kumimoji="0" sz="2800" b="0" i="0" u="none" strike="noStrike" kern="0" cap="none" spc="-1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THOSE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OF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(ARA</a:t>
            </a:r>
            <a:r>
              <a:rPr kumimoji="0" sz="2800" b="0" i="0" u="none" strike="noStrike" kern="0" cap="none" spc="-18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MALOYAN)</a:t>
            </a:r>
            <a:r>
              <a:rPr kumimoji="0" sz="2800" b="0" i="0" u="none" strike="noStrike" kern="0" cap="none" spc="-1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ONLY</a:t>
            </a:r>
            <a:r>
              <a:rPr kumimoji="0" sz="2800" b="0" i="0" u="none" strike="noStrike" kern="0" cap="none" spc="-2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NO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WAY</a:t>
            </a:r>
            <a:r>
              <a:rPr kumimoji="0" sz="2800" b="0" i="0" u="none" strike="noStrike" kern="0" cap="none" spc="-9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REPRESENT</a:t>
            </a:r>
            <a:r>
              <a:rPr kumimoji="0" sz="2800" b="0" i="0" u="none" strike="noStrike" kern="0" cap="none" spc="-12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THE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VIEWS,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POSITIONS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OPINIONS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EXPRESSED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IMPLIED</a:t>
            </a:r>
            <a:r>
              <a:rPr kumimoji="0" sz="2800" b="0" i="0" u="none" strike="noStrike" kern="0" cap="none" spc="7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2800" b="0" i="0" u="none" strike="noStrike" kern="0" cap="none" spc="-8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GRAND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LODGE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CA</a:t>
            </a:r>
            <a:r>
              <a:rPr kumimoji="0" sz="2800" b="0" i="0" u="none" strike="noStrike" kern="0" cap="none" spc="-19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2800" b="0" i="0" u="none" strike="noStrike" kern="0" cap="none" spc="-19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ANYONE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ELSE.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8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72440" marR="464820" lvl="0" indent="0" algn="ctr" defTabSz="91440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NO</a:t>
            </a:r>
            <a:r>
              <a:rPr kumimoji="0" sz="2800" b="0" i="0" u="none" strike="noStrike" kern="0" cap="none" spc="-19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ANIMALS</a:t>
            </a:r>
            <a:r>
              <a:rPr kumimoji="0" sz="2800" b="0" i="0" u="none" strike="noStrike" kern="0" cap="none" spc="-1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WERE</a:t>
            </a:r>
            <a:r>
              <a:rPr kumimoji="0" sz="2800" b="0" i="0" u="none" strike="noStrike" kern="0" cap="none" spc="-9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HARMMED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DURING</a:t>
            </a:r>
            <a:r>
              <a:rPr kumimoji="0" sz="2800" b="0" i="0" u="none" strike="noStrike" kern="0" cap="none" spc="-8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MAKING</a:t>
            </a:r>
            <a:r>
              <a:rPr kumimoji="0" sz="2800" b="0" i="0" u="none" strike="noStrike" kern="0" cap="none" spc="-8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2800" b="0" i="0" u="none" strike="noStrike" kern="0" cap="none" spc="-13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THIS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PRESENTATION.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4397" y="1831035"/>
            <a:ext cx="7368540" cy="2806065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12700" marR="5080" indent="857885">
              <a:lnSpc>
                <a:spcPts val="10370"/>
              </a:lnSpc>
              <a:spcBef>
                <a:spcPts val="1350"/>
              </a:spcBef>
            </a:pPr>
            <a:r>
              <a:rPr sz="9600" spc="-10" dirty="0"/>
              <a:t>OPENING </a:t>
            </a:r>
            <a:r>
              <a:rPr sz="9600" spc="-5" dirty="0"/>
              <a:t>MEDI</a:t>
            </a:r>
            <a:r>
              <a:rPr sz="9600" spc="-710" dirty="0"/>
              <a:t>TA</a:t>
            </a:r>
            <a:r>
              <a:rPr sz="9600" spc="-5" dirty="0"/>
              <a:t>TION</a:t>
            </a:r>
            <a:endParaRPr sz="9600" dirty="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790" marR="0" lvl="0" indent="0" defTabSz="914400" eaLnBrk="1" fontAlgn="auto" latinLnBrk="0" hangingPunct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</a:rPr>
              <a:pPr marL="97790" marR="0" lvl="0" indent="0" defTabSz="914400" eaLnBrk="1" fontAlgn="auto" latinLnBrk="0" hangingPunct="1">
                <a:lnSpc>
                  <a:spcPts val="14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1200" b="0" i="0" u="none" strike="noStrike" kern="0" cap="none" spc="-5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8802" rIns="0" bIns="0" rtlCol="0">
            <a:spAutoFit/>
          </a:bodyPr>
          <a:lstStyle/>
          <a:p>
            <a:pPr marL="2402205">
              <a:lnSpc>
                <a:spcPct val="100000"/>
              </a:lnSpc>
              <a:spcBef>
                <a:spcPts val="105"/>
              </a:spcBef>
            </a:pPr>
            <a:r>
              <a:rPr dirty="0"/>
              <a:t>CARDINAL</a:t>
            </a:r>
            <a:r>
              <a:rPr spc="-195" dirty="0"/>
              <a:t> </a:t>
            </a:r>
            <a:r>
              <a:rPr spc="-10" dirty="0"/>
              <a:t>POINTS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8768" y="2032592"/>
            <a:ext cx="4895215" cy="32105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HINGE</a:t>
            </a:r>
            <a:r>
              <a:rPr kumimoji="0" sz="2400" b="1" i="0" u="none" strike="noStrike" kern="0" cap="none" spc="-2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POINT</a:t>
            </a:r>
            <a:r>
              <a:rPr kumimoji="0" sz="2400" b="1" i="0" u="none" strike="noStrike" kern="0" cap="none" spc="-4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-</a:t>
            </a:r>
            <a:r>
              <a:rPr kumimoji="0" sz="2400" b="1" i="0" u="none" strike="noStrike" kern="0" cap="none" spc="-2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CARDO;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40029" marR="5080" lvl="0" indent="-227329" defTabSz="914400" eaLnBrk="1" fontAlgn="auto" latinLnBrk="0" hangingPunct="1">
              <a:lnSpc>
                <a:spcPct val="90000"/>
              </a:lnSpc>
              <a:spcBef>
                <a:spcPts val="71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Etymology:</a:t>
            </a:r>
            <a:r>
              <a:rPr kumimoji="0" sz="2800" b="0" i="0" u="none" strike="noStrike" kern="0" cap="none" spc="-1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Middle</a:t>
            </a:r>
            <a:r>
              <a:rPr kumimoji="0" sz="2800" b="0" i="0" u="none" strike="noStrike" kern="0" cap="none" spc="-9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English 	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cardinal</a:t>
            </a:r>
            <a:r>
              <a:rPr kumimoji="0" sz="2800" b="0" i="0" u="none" strike="noStrike" kern="0" cap="none" spc="-8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"high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church</a:t>
            </a:r>
            <a:r>
              <a:rPr kumimoji="0" sz="2800" b="0" i="0" u="none" strike="noStrike" kern="0" cap="none" spc="-8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official," 	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from</a:t>
            </a:r>
            <a:r>
              <a:rPr kumimoji="0" sz="2800" b="0" i="0" u="none" strike="noStrike" kern="0" cap="none" spc="-8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Latin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cardinalis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(same 	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meaning),</a:t>
            </a:r>
            <a:r>
              <a:rPr kumimoji="0" sz="2800" b="0" i="0" u="none" strike="noStrike" kern="0" cap="none" spc="-9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from</a:t>
            </a:r>
            <a:r>
              <a:rPr kumimoji="0" sz="2800" b="0" i="0" u="none" strike="noStrike" kern="0" cap="none" spc="-9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cardinalis 	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(adjective)</a:t>
            </a:r>
            <a:r>
              <a:rPr kumimoji="0" sz="2800" b="0" i="0" u="none" strike="noStrike" kern="0" cap="none" spc="-12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"principal,</a:t>
            </a:r>
            <a:r>
              <a:rPr kumimoji="0" sz="2800" b="0" i="0" u="none" strike="noStrike" kern="0" cap="none" spc="-114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most 	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important,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hinge,"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from 	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cardo</a:t>
            </a:r>
            <a:r>
              <a:rPr kumimoji="0" sz="2800" b="0" i="0" u="none" strike="noStrike" kern="0" cap="none" spc="-8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"hinge"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6073" y="1690751"/>
            <a:ext cx="3684524" cy="36845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790" marR="0" lvl="0" indent="0" defTabSz="914400" eaLnBrk="1" fontAlgn="auto" latinLnBrk="0" hangingPunct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</a:rPr>
              <a:pPr marL="97790" marR="0" lvl="0" indent="0" defTabSz="914400" eaLnBrk="1" fontAlgn="auto" latinLnBrk="0" hangingPunct="1">
                <a:lnSpc>
                  <a:spcPts val="14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1200" b="0" i="0" u="none" strike="noStrike" kern="0" cap="none" spc="-5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8802" rIns="0" bIns="0" rtlCol="0">
            <a:spAutoFit/>
          </a:bodyPr>
          <a:lstStyle/>
          <a:p>
            <a:pPr marL="1275715">
              <a:lnSpc>
                <a:spcPct val="100000"/>
              </a:lnSpc>
              <a:spcBef>
                <a:spcPts val="105"/>
              </a:spcBef>
            </a:pPr>
            <a:r>
              <a:rPr dirty="0"/>
              <a:t>PRE</a:t>
            </a:r>
            <a:r>
              <a:rPr spc="-20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dirty="0"/>
              <a:t>UNIVERSITY</a:t>
            </a:r>
            <a:r>
              <a:rPr spc="-90" dirty="0"/>
              <a:t> </a:t>
            </a:r>
            <a:r>
              <a:rPr spc="-10" dirty="0"/>
              <a:t>PERIOD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4537"/>
            <a:ext cx="4015104" cy="4218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4640" marR="0" lvl="0" indent="-285750" defTabSz="914400" eaLnBrk="1" fontAlgn="auto" latinLnBrk="0" hangingPunct="1">
              <a:lnSpc>
                <a:spcPts val="3325"/>
              </a:lnSpc>
              <a:spcBef>
                <a:spcPts val="95"/>
              </a:spcBef>
              <a:spcAft>
                <a:spcPts val="0"/>
              </a:spcAft>
              <a:buClrTx/>
              <a:buSzPct val="96428"/>
              <a:buFont typeface="Wingdings"/>
              <a:buChar char=""/>
              <a:tabLst>
                <a:tab pos="294640" algn="l"/>
              </a:tabLst>
              <a:defRPr/>
            </a:pP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HOBBIES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740410" marR="0" lvl="1" indent="-273050" defTabSz="914400" eaLnBrk="1" fontAlgn="auto" latinLnBrk="0" hangingPunct="1">
              <a:lnSpc>
                <a:spcPts val="2810"/>
              </a:lnSpc>
              <a:spcBef>
                <a:spcPts val="0"/>
              </a:spcBef>
              <a:spcAft>
                <a:spcPts val="0"/>
              </a:spcAft>
              <a:buClrTx/>
              <a:buSzPct val="95833"/>
              <a:buFont typeface="Wingdings"/>
              <a:buChar char=""/>
              <a:tabLst>
                <a:tab pos="74041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PLASTIC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MODELS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741045" marR="0" lvl="1" indent="-273050" defTabSz="914400" eaLnBrk="1" fontAlgn="auto" latinLnBrk="0" hangingPunct="1">
              <a:lnSpc>
                <a:spcPts val="2810"/>
              </a:lnSpc>
              <a:spcBef>
                <a:spcPts val="0"/>
              </a:spcBef>
              <a:spcAft>
                <a:spcPts val="0"/>
              </a:spcAft>
              <a:buClrTx/>
              <a:buSzPct val="95833"/>
              <a:buFont typeface="Wingdings"/>
              <a:buChar char=""/>
              <a:tabLst>
                <a:tab pos="741045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MODEL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PLANES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740410" marR="0" lvl="1" indent="-273050" defTabSz="914400" eaLnBrk="1" fontAlgn="auto" latinLnBrk="0" hangingPunct="1">
              <a:lnSpc>
                <a:spcPts val="2805"/>
              </a:lnSpc>
              <a:spcBef>
                <a:spcPts val="0"/>
              </a:spcBef>
              <a:spcAft>
                <a:spcPts val="0"/>
              </a:spcAft>
              <a:buClrTx/>
              <a:buSzPct val="95833"/>
              <a:buFont typeface="Wingdings"/>
              <a:buChar char=""/>
              <a:tabLst>
                <a:tab pos="74041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COLLECTING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STAMPS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740410" marR="0" lvl="1" indent="-273050" defTabSz="914400" eaLnBrk="1" fontAlgn="auto" latinLnBrk="0" hangingPunct="1">
              <a:lnSpc>
                <a:spcPts val="2840"/>
              </a:lnSpc>
              <a:spcBef>
                <a:spcPts val="0"/>
              </a:spcBef>
              <a:spcAft>
                <a:spcPts val="0"/>
              </a:spcAft>
              <a:buClrTx/>
              <a:buSzPct val="95833"/>
              <a:buFont typeface="Wingdings"/>
              <a:buChar char=""/>
              <a:tabLst>
                <a:tab pos="74041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SUPER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8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MOVIES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94640" marR="0" lvl="0" indent="-285750" defTabSz="91440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Pct val="96428"/>
              <a:buFont typeface="Wingdings"/>
              <a:buChar char=""/>
              <a:tabLst>
                <a:tab pos="294640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2800" b="0" i="0" u="none" strike="noStrike" kern="0" cap="none" spc="-1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LEVELS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94640" marR="0" lvl="0" indent="-285750" defTabSz="914400" eaLnBrk="1" fontAlgn="auto" latinLnBrk="0" hangingPunct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Tx/>
              <a:buSzPct val="96428"/>
              <a:buFont typeface="Wingdings"/>
              <a:buChar char=""/>
              <a:tabLst>
                <a:tab pos="294640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HIGH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SCHOOL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94640" marR="0" lvl="0" indent="-285750" defTabSz="91440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Tx/>
              <a:buSzPct val="96428"/>
              <a:buFont typeface="Wingdings"/>
              <a:buChar char=""/>
              <a:tabLst>
                <a:tab pos="294640" algn="l"/>
              </a:tabLst>
              <a:defRPr/>
            </a:pP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SCOUTING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94640" marR="0" lvl="0" indent="-285750" defTabSz="914400" eaLnBrk="1" fontAlgn="auto" latinLnBrk="0" hangingPunct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Tx/>
              <a:buSzPct val="96428"/>
              <a:buFont typeface="Wingdings"/>
              <a:buChar char=""/>
              <a:tabLst>
                <a:tab pos="294640" algn="l"/>
              </a:tabLst>
              <a:defRPr/>
            </a:pP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SPORTS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94005" marR="0" lvl="0" indent="-285750" defTabSz="914400" eaLnBrk="1" fontAlgn="auto" latinLnBrk="0" hangingPunct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Tx/>
              <a:buSzPct val="96428"/>
              <a:buFont typeface="Wingdings"/>
              <a:buChar char=""/>
              <a:tabLst>
                <a:tab pos="294005" algn="l"/>
              </a:tabLst>
              <a:defRPr/>
            </a:pP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FAMILY</a:t>
            </a:r>
            <a:r>
              <a:rPr kumimoji="0" sz="2800" b="0" i="0" u="none" strike="noStrike" kern="0" cap="none" spc="-9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ILLNESS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8219" y="5433301"/>
            <a:ext cx="731583" cy="6645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88589" y="4534471"/>
            <a:ext cx="731583" cy="66452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790" marR="0" lvl="0" indent="0" defTabSz="914400" eaLnBrk="1" fontAlgn="auto" latinLnBrk="0" hangingPunct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</a:rPr>
              <a:pPr marL="97790" marR="0" lvl="0" indent="0" defTabSz="914400" eaLnBrk="1" fontAlgn="auto" latinLnBrk="0" hangingPunct="1">
                <a:lnSpc>
                  <a:spcPts val="14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1200" b="0" i="0" u="none" strike="noStrike" kern="0" cap="none" spc="-5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8802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105"/>
              </a:spcBef>
            </a:pPr>
            <a:r>
              <a:rPr dirty="0"/>
              <a:t>UNIVERSITY</a:t>
            </a:r>
            <a:r>
              <a:rPr spc="-95" dirty="0"/>
              <a:t> </a:t>
            </a:r>
            <a:r>
              <a:rPr dirty="0"/>
              <a:t>PERIOD</a:t>
            </a:r>
            <a:r>
              <a:rPr spc="-20" dirty="0"/>
              <a:t> </a:t>
            </a:r>
            <a:r>
              <a:rPr dirty="0"/>
              <a:t>(1978</a:t>
            </a:r>
            <a:r>
              <a:rPr spc="-15" dirty="0"/>
              <a:t> </a:t>
            </a:r>
            <a:r>
              <a:rPr dirty="0"/>
              <a:t>–</a:t>
            </a:r>
            <a:r>
              <a:rPr spc="10" dirty="0"/>
              <a:t> </a:t>
            </a:r>
            <a:r>
              <a:rPr spc="-10" dirty="0"/>
              <a:t>1983)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23120"/>
            <a:ext cx="8760460" cy="437959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94640" marR="0" lvl="0" indent="-285750" defTabSz="91440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Tx/>
              <a:buSzPct val="96428"/>
              <a:buFont typeface="Wingdings"/>
              <a:buChar char=""/>
              <a:tabLst>
                <a:tab pos="294640" algn="l"/>
              </a:tabLst>
              <a:defRPr/>
            </a:pP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CALIFORNIA</a:t>
            </a:r>
            <a:r>
              <a:rPr kumimoji="0" sz="2800" b="0" i="0" u="none" strike="noStrike" kern="0" cap="none" spc="-17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STATE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UNIVERSITY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LOS</a:t>
            </a:r>
            <a:r>
              <a:rPr kumimoji="0" sz="2800" b="0" i="0" u="none" strike="noStrike" kern="0" cap="none" spc="-17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ANGELS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41300" marR="257175" lvl="0" indent="-233679" defTabSz="914400" eaLnBrk="1" fontAlgn="auto" latinLnBrk="0" hangingPunct="1">
              <a:lnSpc>
                <a:spcPts val="2690"/>
              </a:lnSpc>
              <a:spcBef>
                <a:spcPts val="975"/>
              </a:spcBef>
              <a:spcAft>
                <a:spcPts val="0"/>
              </a:spcAft>
              <a:buClrTx/>
              <a:buSzPct val="96428"/>
              <a:buFont typeface="Wingdings"/>
              <a:buChar char=""/>
              <a:tabLst>
                <a:tab pos="241300" algn="l"/>
                <a:tab pos="293370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	DEGREE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CIVIL</a:t>
            </a:r>
            <a:r>
              <a:rPr kumimoji="0" sz="2800" b="0" i="0" u="none" strike="noStrike" kern="0" cap="none" spc="-16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ENGINEERING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EMPHASIS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IN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STRUCTURES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>
                <a:srgbClr val="FFFF00"/>
              </a:buClr>
              <a:buSzTx/>
              <a:buFont typeface="Wingdings"/>
              <a:buChar char=""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740410" marR="0" lvl="1" indent="-273050" defTabSz="914400" eaLnBrk="1" fontAlgn="auto" latinLnBrk="0" hangingPunct="1">
              <a:lnSpc>
                <a:spcPts val="2845"/>
              </a:lnSpc>
              <a:spcBef>
                <a:spcPts val="0"/>
              </a:spcBef>
              <a:spcAft>
                <a:spcPts val="0"/>
              </a:spcAft>
              <a:buClrTx/>
              <a:buSzPct val="95833"/>
              <a:buFont typeface="Wingdings"/>
              <a:buChar char=""/>
              <a:tabLst>
                <a:tab pos="740410" algn="l"/>
              </a:tabLst>
              <a:defRPr/>
            </a:pP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PHOTOGRAHY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740410" marR="0" lvl="1" indent="-273050" defTabSz="914400" eaLnBrk="1" fontAlgn="auto" latinLnBrk="0" hangingPunct="1">
              <a:lnSpc>
                <a:spcPts val="2845"/>
              </a:lnSpc>
              <a:spcBef>
                <a:spcPts val="0"/>
              </a:spcBef>
              <a:spcAft>
                <a:spcPts val="0"/>
              </a:spcAft>
              <a:buClrTx/>
              <a:buSzPct val="95833"/>
              <a:buFont typeface="Wingdings"/>
              <a:buChar char=""/>
              <a:tabLst>
                <a:tab pos="74041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PHOTO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LAB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MANGER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Clr>
                <a:srgbClr val="FFFF00"/>
              </a:buClr>
              <a:buSzTx/>
              <a:buFont typeface="Wingdings"/>
              <a:buChar char=""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155065" marR="0" lvl="2" indent="-22796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5000"/>
              <a:buFont typeface="Wingdings"/>
              <a:buChar char=""/>
              <a:tabLst>
                <a:tab pos="115506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FENCING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TEAM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155065" marR="0" lvl="2" indent="-227965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Pct val="95000"/>
              <a:buFont typeface="Wingdings"/>
              <a:buChar char=""/>
              <a:tabLst>
                <a:tab pos="115506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ROCK</a:t>
            </a:r>
            <a:r>
              <a:rPr kumimoji="0" sz="2000" b="0" i="0" u="none" strike="noStrike" kern="0" cap="none" spc="-6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CLIMBING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FIRST</a:t>
            </a:r>
            <a:r>
              <a:rPr kumimoji="0" sz="2000" b="0" i="0" u="none" strike="noStrike" kern="0" cap="none" spc="-6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VISIT</a:t>
            </a:r>
            <a:r>
              <a:rPr kumimoji="0" sz="2000" b="0" i="0" u="none" strike="noStrike" kern="0" cap="none" spc="-10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2000" b="0" i="0" u="none" strike="noStrike" kern="0" cap="none" spc="-7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YOSEMITE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NATIONAL</a:t>
            </a:r>
            <a:r>
              <a:rPr kumimoji="0" sz="2000" b="0" i="0" u="none" strike="noStrike" kern="0" cap="none" spc="-114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PARK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155065" marR="0" lvl="2" indent="-227965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Pct val="95000"/>
              <a:buFont typeface="Wingdings"/>
              <a:buChar char=""/>
              <a:tabLst>
                <a:tab pos="115506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VICE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PRESIDENT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2000" b="0" i="0" u="none" strike="noStrike" kern="0" cap="none" spc="-13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ASCE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155065" marR="0" lvl="2" indent="-227965" defTabSz="91440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Pct val="95000"/>
              <a:buFont typeface="Wingdings"/>
              <a:buChar char=""/>
              <a:tabLst>
                <a:tab pos="1155065" algn="l"/>
              </a:tabLst>
              <a:defRPr/>
            </a:pP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CREATED</a:t>
            </a:r>
            <a:r>
              <a:rPr kumimoji="0" sz="2000" b="0" i="0" u="none" strike="noStrike" kern="0" cap="none" spc="-6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2000" b="0" i="0" u="none" strike="noStrike" kern="0" cap="none" spc="-12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ARMENIAN 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STUDENT</a:t>
            </a:r>
            <a:r>
              <a:rPr kumimoji="0" sz="2000" b="0" i="0" u="none" strike="noStrike" kern="0" cap="none" spc="-14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ASSOCIATION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155065" marR="0" lvl="2" indent="-227965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Pct val="95000"/>
              <a:buFont typeface="Wingdings"/>
              <a:buChar char=""/>
              <a:tabLst>
                <a:tab pos="115506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PLACEMENT</a:t>
            </a:r>
            <a:r>
              <a:rPr kumimoji="0" sz="2000" b="0" i="0" u="none" strike="noStrike" kern="0" cap="none" spc="-1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TEST</a:t>
            </a:r>
            <a:r>
              <a:rPr kumimoji="0" sz="2000" b="0" i="0" u="none" strike="noStrike" kern="0" cap="none" spc="-6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/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INTERVIEW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WITH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CITY</a:t>
            </a:r>
            <a:r>
              <a:rPr kumimoji="0" sz="2000" b="0" i="0" u="none" strike="noStrike" kern="0" cap="none" spc="-7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LOS</a:t>
            </a:r>
            <a:r>
              <a:rPr kumimoji="0" sz="2000" b="0" i="0" u="none" strike="noStrike" kern="0" cap="none" spc="-14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</a:rPr>
              <a:t>ANGELES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7140" y="2687129"/>
            <a:ext cx="731583" cy="6645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08082" y="5597283"/>
            <a:ext cx="731583" cy="66452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08082" y="4694237"/>
            <a:ext cx="731583" cy="66452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790" marR="0" lvl="0" indent="0" defTabSz="914400" eaLnBrk="1" fontAlgn="auto" latinLnBrk="0" hangingPunct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</a:rPr>
              <a:pPr marL="97790" marR="0" lvl="0" indent="0" defTabSz="914400" eaLnBrk="1" fontAlgn="auto" latinLnBrk="0" hangingPunct="1">
                <a:lnSpc>
                  <a:spcPts val="14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1200" b="0" i="0" u="none" strike="noStrike" kern="0" cap="none" spc="-5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653</Words>
  <Application>Microsoft Office PowerPoint</Application>
  <PresentationFormat>Widescreen</PresentationFormat>
  <Paragraphs>130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Aptos</vt:lpstr>
      <vt:lpstr>Aptos Display</vt:lpstr>
      <vt:lpstr>Arial</vt:lpstr>
      <vt:lpstr>Calibri</vt:lpstr>
      <vt:lpstr>Lato</vt:lpstr>
      <vt:lpstr>Lato Light</vt:lpstr>
      <vt:lpstr>Roboto</vt:lpstr>
      <vt:lpstr>Wingdings</vt:lpstr>
      <vt:lpstr>Office Theme</vt:lpstr>
      <vt:lpstr>1_Office Theme</vt:lpstr>
      <vt:lpstr>Simple Light</vt:lpstr>
      <vt:lpstr>PowerPoint Presentation</vt:lpstr>
      <vt:lpstr>PowerPoint Presentation</vt:lpstr>
      <vt:lpstr>PowerPoint Presentation</vt:lpstr>
      <vt:lpstr>MY JOURNEY</vt:lpstr>
      <vt:lpstr>DISCLAIMER</vt:lpstr>
      <vt:lpstr>OPENING MEDITATION</vt:lpstr>
      <vt:lpstr>CARDINAL POINTS</vt:lpstr>
      <vt:lpstr>PRE - UNIVERSITY PERIOD</vt:lpstr>
      <vt:lpstr>UNIVERSITY PERIOD (1978 – 1983)</vt:lpstr>
      <vt:lpstr>UNIVERSITY PERIOD (1978 – 1983)</vt:lpstr>
      <vt:lpstr>PowerPoint Presentation</vt:lpstr>
      <vt:lpstr>WRITERS THAT HAD A PROFOUND INFLUENCE ON MY LIFE</vt:lpstr>
      <vt:lpstr>WRITERS THAT HAD A PROFOUND INFLUENCE ON MY LIFE</vt:lpstr>
      <vt:lpstr>ARTISTS THAT HAD A PROFOUND INFLUENCE ON MY LIFE</vt:lpstr>
      <vt:lpstr>ARTISTS THAT HAD A PROFOUND INFLUENCE ON MY LIFE</vt:lpstr>
      <vt:lpstr>ARTISTS THAT HAD A PROFOUND INFLUENCE ON MY LIFE</vt:lpstr>
      <vt:lpstr>ARTISTS THAT HAD A PROFOUND INFLUENCE ON MY LIFE</vt:lpstr>
      <vt:lpstr>ARTISTS THAT HAD A PROFOUND INFLUENCE ON MY LIFE</vt:lpstr>
      <vt:lpstr>MUSICIANS THAT HAD A PROFOUND INFLUENCE ON MY LIFE</vt:lpstr>
      <vt:lpstr>MUSICIANS THAT HAD A PROFOUND INFLUENCE ON MY LIFE</vt:lpstr>
      <vt:lpstr>MUSICIANS THAT HAD A PROFOUND INFLUENCE ON MY LIFE</vt:lpstr>
      <vt:lpstr>WORK PHILOSOPHY</vt:lpstr>
      <vt:lpstr>WORK PHILOSOPHY</vt:lpstr>
      <vt:lpstr>PERSONAL PHILOSOPHY ARAISMS</vt:lpstr>
      <vt:lpstr>PERSONAL PHILOSOPHY ARAISMS</vt:lpstr>
      <vt:lpstr>PowerPoint Presentation</vt:lpstr>
      <vt:lpstr>CLOSING MEDITATION</vt:lpstr>
      <vt:lpstr> Your Opinion Matters   Lunch &amp; Keynote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D</dc:creator>
  <cp:lastModifiedBy>Andrew Uehling</cp:lastModifiedBy>
  <cp:revision>32</cp:revision>
  <dcterms:created xsi:type="dcterms:W3CDTF">2024-03-05T17:14:25Z</dcterms:created>
  <dcterms:modified xsi:type="dcterms:W3CDTF">2025-04-09T23:39:28Z</dcterms:modified>
</cp:coreProperties>
</file>