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74" r:id="rId2"/>
    <p:sldId id="328" r:id="rId3"/>
    <p:sldId id="312" r:id="rId4"/>
    <p:sldId id="326" r:id="rId5"/>
    <p:sldId id="313" r:id="rId6"/>
    <p:sldId id="314" r:id="rId7"/>
    <p:sldId id="321" r:id="rId8"/>
    <p:sldId id="315" r:id="rId9"/>
    <p:sldId id="316" r:id="rId10"/>
    <p:sldId id="317" r:id="rId11"/>
    <p:sldId id="320" r:id="rId12"/>
    <p:sldId id="329" r:id="rId13"/>
    <p:sldId id="330" r:id="rId14"/>
    <p:sldId id="32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1418"/>
    <a:srgbClr val="0B4B77"/>
    <a:srgbClr val="CB9D6E"/>
    <a:srgbClr val="FFFFFF"/>
    <a:srgbClr val="196B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 showGuides="1">
      <p:cViewPr varScale="1">
        <p:scale>
          <a:sx n="121" d="100"/>
          <a:sy n="121" d="100"/>
        </p:scale>
        <p:origin x="744" y="176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0E1845-C403-AB43-91A2-90E62D2ECB38}" type="doc">
      <dgm:prSet loTypeId="urn:microsoft.com/office/officeart/2005/8/layout/radial3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E6EB57A-9005-6947-98B7-E30FE5B088F7}">
      <dgm:prSet phldrT="[Text]" custT="1"/>
      <dgm:spPr/>
      <dgm:t>
        <a:bodyPr/>
        <a:lstStyle/>
        <a:p>
          <a:pPr algn="ctr"/>
          <a:r>
            <a:rPr lang="en-US" sz="2400" b="1" i="0">
              <a:latin typeface="Avenir Black" panose="02000503020000020003" pitchFamily="2" charset="0"/>
            </a:rPr>
            <a:t>EXECUTIVE</a:t>
          </a:r>
          <a:br>
            <a:rPr lang="en-US" sz="2400">
              <a:latin typeface="Avenir Book" panose="02000503020000020003" pitchFamily="2" charset="0"/>
            </a:rPr>
          </a:br>
          <a:r>
            <a:rPr lang="en-US" sz="2400" i="1">
              <a:latin typeface="Avenir Book" panose="02000503020000020003" pitchFamily="2" charset="0"/>
            </a:rPr>
            <a:t>Master</a:t>
          </a:r>
          <a:endParaRPr lang="en-US" sz="2400" i="1" dirty="0">
            <a:latin typeface="Avenir Book" panose="02000503020000020003" pitchFamily="2" charset="0"/>
          </a:endParaRPr>
        </a:p>
      </dgm:t>
    </dgm:pt>
    <dgm:pt modelId="{782D161B-E1DA-D54D-9D5C-FF18472F767C}" type="parTrans" cxnId="{2881F7FD-D8E6-B14E-9406-86C0CD11D436}">
      <dgm:prSet/>
      <dgm:spPr/>
      <dgm:t>
        <a:bodyPr/>
        <a:lstStyle/>
        <a:p>
          <a:endParaRPr lang="en-US">
            <a:latin typeface="Avenir Book" panose="02000503020000020003" pitchFamily="2" charset="0"/>
          </a:endParaRPr>
        </a:p>
      </dgm:t>
    </dgm:pt>
    <dgm:pt modelId="{BD24DA5D-E26E-6849-B5EC-398E3FA556E8}" type="sibTrans" cxnId="{2881F7FD-D8E6-B14E-9406-86C0CD11D436}">
      <dgm:prSet/>
      <dgm:spPr/>
      <dgm:t>
        <a:bodyPr/>
        <a:lstStyle/>
        <a:p>
          <a:endParaRPr lang="en-US">
            <a:latin typeface="Avenir Book" panose="02000503020000020003" pitchFamily="2" charset="0"/>
          </a:endParaRPr>
        </a:p>
      </dgm:t>
    </dgm:pt>
    <dgm:pt modelId="{A93BEA14-C92B-954A-906F-B65E4A429375}">
      <dgm:prSet phldrT="[Text]" custT="1"/>
      <dgm:spPr/>
      <dgm:t>
        <a:bodyPr/>
        <a:lstStyle/>
        <a:p>
          <a:pPr algn="ctr">
            <a:spcAft>
              <a:spcPts val="0"/>
            </a:spcAft>
          </a:pPr>
          <a:r>
            <a:rPr lang="en-US" sz="2000" b="1" i="0">
              <a:latin typeface="Avenir Black" panose="02000503020000020003" pitchFamily="2" charset="0"/>
            </a:rPr>
            <a:t>EDUCATION</a:t>
          </a:r>
          <a:br>
            <a:rPr lang="en-US" sz="2000">
              <a:latin typeface="Avenir Book" panose="02000503020000020003" pitchFamily="2" charset="0"/>
            </a:rPr>
          </a:br>
          <a:r>
            <a:rPr lang="en-US" sz="2000" i="1">
              <a:latin typeface="Avenir Book" panose="02000503020000020003" pitchFamily="2" charset="0"/>
            </a:rPr>
            <a:t>Senior Warden</a:t>
          </a:r>
        </a:p>
        <a:p>
          <a:pPr algn="ctr">
            <a:spcAft>
              <a:spcPts val="0"/>
            </a:spcAft>
          </a:pPr>
          <a:r>
            <a:rPr lang="en-US" sz="2000" i="1">
              <a:latin typeface="Avenir Book" panose="02000503020000020003" pitchFamily="2" charset="0"/>
            </a:rPr>
            <a:t>Junior Deacon</a:t>
          </a:r>
          <a:endParaRPr lang="en-US" sz="2000" i="1" dirty="0">
            <a:latin typeface="Avenir Book" panose="02000503020000020003" pitchFamily="2" charset="0"/>
          </a:endParaRPr>
        </a:p>
      </dgm:t>
    </dgm:pt>
    <dgm:pt modelId="{A1305F64-0CB6-6641-A435-854B6146F4F2}" type="parTrans" cxnId="{40A0C399-EF1B-A842-AC46-4CB668931CE5}">
      <dgm:prSet/>
      <dgm:spPr/>
      <dgm:t>
        <a:bodyPr/>
        <a:lstStyle/>
        <a:p>
          <a:endParaRPr lang="en-US">
            <a:latin typeface="Avenir Book" panose="02000503020000020003" pitchFamily="2" charset="0"/>
          </a:endParaRPr>
        </a:p>
      </dgm:t>
    </dgm:pt>
    <dgm:pt modelId="{F811BFC6-5EFB-A24B-A4D7-8339A80AE697}" type="sibTrans" cxnId="{40A0C399-EF1B-A842-AC46-4CB668931CE5}">
      <dgm:prSet/>
      <dgm:spPr/>
      <dgm:t>
        <a:bodyPr/>
        <a:lstStyle/>
        <a:p>
          <a:endParaRPr lang="en-US">
            <a:latin typeface="Avenir Book" panose="02000503020000020003" pitchFamily="2" charset="0"/>
          </a:endParaRPr>
        </a:p>
      </dgm:t>
    </dgm:pt>
    <dgm:pt modelId="{E1089BF2-5D7B-B04C-935C-CB05BAC6B556}">
      <dgm:prSet phldrT="[Text]" custT="1"/>
      <dgm:spPr/>
      <dgm:t>
        <a:bodyPr/>
        <a:lstStyle/>
        <a:p>
          <a:pPr algn="ctr">
            <a:spcAft>
              <a:spcPts val="0"/>
            </a:spcAft>
            <a:buNone/>
          </a:pPr>
          <a:r>
            <a:rPr lang="en-US" sz="2000" b="1" i="0">
              <a:latin typeface="Avenir Black" panose="02000503020000020003" pitchFamily="2" charset="0"/>
            </a:rPr>
            <a:t>MEMBERSHIP</a:t>
          </a:r>
          <a:br>
            <a:rPr lang="en-US" sz="2000">
              <a:latin typeface="Avenir Book" panose="02000503020000020003" pitchFamily="2" charset="0"/>
            </a:rPr>
          </a:br>
          <a:r>
            <a:rPr lang="en-US" sz="2000" i="1">
              <a:latin typeface="Avenir Book" panose="02000503020000020003" pitchFamily="2" charset="0"/>
            </a:rPr>
            <a:t>Junior Warden</a:t>
          </a:r>
          <a:endParaRPr lang="en-US" sz="2000" i="1" dirty="0">
            <a:latin typeface="Avenir Book" panose="02000503020000020003" pitchFamily="2" charset="0"/>
          </a:endParaRPr>
        </a:p>
      </dgm:t>
    </dgm:pt>
    <dgm:pt modelId="{11A9EBA9-4FA9-4746-8D13-4893EA2BE293}" type="parTrans" cxnId="{2EFED467-46F9-064B-8E0B-EC9588A5B6AF}">
      <dgm:prSet/>
      <dgm:spPr/>
      <dgm:t>
        <a:bodyPr/>
        <a:lstStyle/>
        <a:p>
          <a:endParaRPr lang="en-US">
            <a:latin typeface="Avenir Book" panose="02000503020000020003" pitchFamily="2" charset="0"/>
          </a:endParaRPr>
        </a:p>
      </dgm:t>
    </dgm:pt>
    <dgm:pt modelId="{82B03762-73C7-FD49-9F07-A6A1CB0A36F1}" type="sibTrans" cxnId="{2EFED467-46F9-064B-8E0B-EC9588A5B6AF}">
      <dgm:prSet/>
      <dgm:spPr/>
      <dgm:t>
        <a:bodyPr/>
        <a:lstStyle/>
        <a:p>
          <a:endParaRPr lang="en-US">
            <a:latin typeface="Avenir Book" panose="02000503020000020003" pitchFamily="2" charset="0"/>
          </a:endParaRPr>
        </a:p>
      </dgm:t>
    </dgm:pt>
    <dgm:pt modelId="{0655DAE0-0A69-E747-B41B-2106CB36769F}">
      <dgm:prSet phldrT="[Text]" custT="1"/>
      <dgm:spPr/>
      <dgm:t>
        <a:bodyPr/>
        <a:lstStyle/>
        <a:p>
          <a:pPr algn="ctr">
            <a:spcAft>
              <a:spcPts val="0"/>
            </a:spcAft>
          </a:pPr>
          <a:r>
            <a:rPr lang="en-US" sz="2000" b="1" i="0">
              <a:latin typeface="Avenir Black" panose="02000503020000020003" pitchFamily="2" charset="0"/>
            </a:rPr>
            <a:t>FINANCE</a:t>
          </a:r>
          <a:br>
            <a:rPr lang="en-US" sz="2000">
              <a:latin typeface="Avenir Book" panose="02000503020000020003" pitchFamily="2" charset="0"/>
            </a:rPr>
          </a:br>
          <a:r>
            <a:rPr lang="en-US" sz="2000" i="1">
              <a:latin typeface="Avenir Book" panose="02000503020000020003" pitchFamily="2" charset="0"/>
            </a:rPr>
            <a:t>Treasurer</a:t>
          </a:r>
        </a:p>
        <a:p>
          <a:pPr algn="ctr">
            <a:spcAft>
              <a:spcPts val="0"/>
            </a:spcAft>
          </a:pPr>
          <a:r>
            <a:rPr lang="en-US" sz="2000">
              <a:latin typeface="Avenir Book" panose="02000503020000020003" pitchFamily="2" charset="0"/>
            </a:rPr>
            <a:t>Assistant Treasurer</a:t>
          </a:r>
          <a:endParaRPr lang="en-US" sz="2000" i="1" dirty="0">
            <a:latin typeface="Avenir Book" panose="02000503020000020003" pitchFamily="2" charset="0"/>
          </a:endParaRPr>
        </a:p>
      </dgm:t>
    </dgm:pt>
    <dgm:pt modelId="{3823E8D7-8CC3-C240-A00A-030F83911DC5}" type="parTrans" cxnId="{3BC9CBF8-CFCC-F04C-83F1-0C08D11AC3F1}">
      <dgm:prSet/>
      <dgm:spPr/>
      <dgm:t>
        <a:bodyPr/>
        <a:lstStyle/>
        <a:p>
          <a:endParaRPr lang="en-US">
            <a:latin typeface="Avenir Book" panose="02000503020000020003" pitchFamily="2" charset="0"/>
          </a:endParaRPr>
        </a:p>
      </dgm:t>
    </dgm:pt>
    <dgm:pt modelId="{2B7F53B9-9E88-8B44-92BB-1EF482794F98}" type="sibTrans" cxnId="{3BC9CBF8-CFCC-F04C-83F1-0C08D11AC3F1}">
      <dgm:prSet/>
      <dgm:spPr/>
      <dgm:t>
        <a:bodyPr/>
        <a:lstStyle/>
        <a:p>
          <a:endParaRPr lang="en-US">
            <a:latin typeface="Avenir Book" panose="02000503020000020003" pitchFamily="2" charset="0"/>
          </a:endParaRPr>
        </a:p>
      </dgm:t>
    </dgm:pt>
    <dgm:pt modelId="{D2720CE1-6466-4D40-97E6-8F3A7A76E28E}">
      <dgm:prSet phldrT="[Text]" custT="1"/>
      <dgm:spPr/>
      <dgm:t>
        <a:bodyPr/>
        <a:lstStyle/>
        <a:p>
          <a:pPr algn="ctr" defTabSz="889000">
            <a:spcAft>
              <a:spcPts val="0"/>
            </a:spcAft>
            <a:buNone/>
          </a:pPr>
          <a:r>
            <a:rPr lang="en-US" sz="2000" b="1" i="0">
              <a:latin typeface="Avenir Black" panose="02000503020000020003" pitchFamily="2" charset="0"/>
            </a:rPr>
            <a:t>ADMIN</a:t>
          </a:r>
          <a:br>
            <a:rPr lang="en-US" sz="2000">
              <a:latin typeface="Avenir Book" panose="02000503020000020003" pitchFamily="2" charset="0"/>
            </a:rPr>
          </a:br>
          <a:r>
            <a:rPr lang="en-US" sz="2000" i="1">
              <a:latin typeface="Avenir Book" panose="02000503020000020003" pitchFamily="2" charset="0"/>
            </a:rPr>
            <a:t>Secretary</a:t>
          </a:r>
          <a:endParaRPr lang="en-US" sz="2000" i="1" dirty="0">
            <a:latin typeface="Avenir Book" panose="02000503020000020003" pitchFamily="2" charset="0"/>
          </a:endParaRPr>
        </a:p>
      </dgm:t>
    </dgm:pt>
    <dgm:pt modelId="{BF2AAE5B-14A4-F842-9F06-494CCDFCBF26}" type="parTrans" cxnId="{88AB4854-84FB-C74B-A027-A0E7699255E7}">
      <dgm:prSet/>
      <dgm:spPr/>
      <dgm:t>
        <a:bodyPr/>
        <a:lstStyle/>
        <a:p>
          <a:endParaRPr lang="en-US">
            <a:latin typeface="Avenir Book" panose="02000503020000020003" pitchFamily="2" charset="0"/>
          </a:endParaRPr>
        </a:p>
      </dgm:t>
    </dgm:pt>
    <dgm:pt modelId="{36D65FD8-AF22-4544-9C5B-609312426B2E}" type="sibTrans" cxnId="{88AB4854-84FB-C74B-A027-A0E7699255E7}">
      <dgm:prSet/>
      <dgm:spPr/>
      <dgm:t>
        <a:bodyPr/>
        <a:lstStyle/>
        <a:p>
          <a:endParaRPr lang="en-US">
            <a:latin typeface="Avenir Book" panose="02000503020000020003" pitchFamily="2" charset="0"/>
          </a:endParaRPr>
        </a:p>
      </dgm:t>
    </dgm:pt>
    <dgm:pt modelId="{7C48B88A-9738-A143-A1D1-D4F909EB30BE}">
      <dgm:prSet phldrT="[Text]" custT="1"/>
      <dgm:spPr/>
      <dgm:t>
        <a:bodyPr/>
        <a:lstStyle/>
        <a:p>
          <a:pPr algn="ctr">
            <a:spcAft>
              <a:spcPts val="0"/>
            </a:spcAft>
            <a:buNone/>
          </a:pPr>
          <a:r>
            <a:rPr lang="en-US" sz="2000" b="1" i="0">
              <a:latin typeface="Avenir Black" panose="02000503020000020003" pitchFamily="2" charset="0"/>
            </a:rPr>
            <a:t>RITUAL</a:t>
          </a:r>
          <a:br>
            <a:rPr lang="en-US" sz="2000">
              <a:latin typeface="Avenir Book" panose="02000503020000020003" pitchFamily="2" charset="0"/>
            </a:rPr>
          </a:br>
          <a:r>
            <a:rPr lang="en-US" sz="2000" i="1">
              <a:latin typeface="Avenir Book" panose="02000503020000020003" pitchFamily="2" charset="0"/>
            </a:rPr>
            <a:t>Officers Coach</a:t>
          </a:r>
          <a:endParaRPr lang="en-US" sz="2000" i="1" dirty="0">
            <a:latin typeface="Avenir Book" panose="02000503020000020003" pitchFamily="2" charset="0"/>
          </a:endParaRPr>
        </a:p>
      </dgm:t>
    </dgm:pt>
    <dgm:pt modelId="{F08F99AE-FDF7-0640-94F2-E99505FD26C6}" type="parTrans" cxnId="{2CFCEE2E-ED95-AB4A-A99F-7EE4767C19E2}">
      <dgm:prSet/>
      <dgm:spPr/>
      <dgm:t>
        <a:bodyPr/>
        <a:lstStyle/>
        <a:p>
          <a:endParaRPr lang="en-US">
            <a:latin typeface="Avenir Book" panose="02000503020000020003" pitchFamily="2" charset="0"/>
          </a:endParaRPr>
        </a:p>
      </dgm:t>
    </dgm:pt>
    <dgm:pt modelId="{218738DA-42B2-1A47-ADD9-B67EB3B4AF25}" type="sibTrans" cxnId="{2CFCEE2E-ED95-AB4A-A99F-7EE4767C19E2}">
      <dgm:prSet/>
      <dgm:spPr/>
      <dgm:t>
        <a:bodyPr/>
        <a:lstStyle/>
        <a:p>
          <a:endParaRPr lang="en-US">
            <a:latin typeface="Avenir Book" panose="02000503020000020003" pitchFamily="2" charset="0"/>
          </a:endParaRPr>
        </a:p>
      </dgm:t>
    </dgm:pt>
    <dgm:pt modelId="{A2D9AF86-A070-E848-A058-65D19A940030}">
      <dgm:prSet phldrT="[Text]" custT="1"/>
      <dgm:spPr/>
      <dgm:t>
        <a:bodyPr/>
        <a:lstStyle/>
        <a:p>
          <a:r>
            <a:rPr lang="en-US" sz="2000" b="1" i="0">
              <a:latin typeface="Avenir Black" panose="02000503020000020003" pitchFamily="2" charset="0"/>
            </a:rPr>
            <a:t>SOCIAL</a:t>
          </a:r>
          <a:br>
            <a:rPr lang="en-US" sz="2000">
              <a:latin typeface="Avenir Book" panose="02000503020000020003" pitchFamily="2" charset="0"/>
            </a:rPr>
          </a:br>
          <a:r>
            <a:rPr lang="en-US" sz="2000" i="1">
              <a:latin typeface="Avenir Book" panose="02000503020000020003" pitchFamily="2" charset="0"/>
            </a:rPr>
            <a:t>Stewards</a:t>
          </a:r>
          <a:endParaRPr lang="en-US" sz="2000" i="1" dirty="0">
            <a:latin typeface="Avenir Book" panose="02000503020000020003" pitchFamily="2" charset="0"/>
          </a:endParaRPr>
        </a:p>
      </dgm:t>
    </dgm:pt>
    <dgm:pt modelId="{AEA38C39-6C44-BC47-9A75-FBED50397C93}" type="parTrans" cxnId="{6B612F00-E43C-354B-B85C-B395B5D71BF4}">
      <dgm:prSet/>
      <dgm:spPr/>
      <dgm:t>
        <a:bodyPr/>
        <a:lstStyle/>
        <a:p>
          <a:endParaRPr lang="en-US">
            <a:latin typeface="Avenir Book" panose="02000503020000020003" pitchFamily="2" charset="0"/>
          </a:endParaRPr>
        </a:p>
      </dgm:t>
    </dgm:pt>
    <dgm:pt modelId="{6CA2922A-5DEC-E040-9143-5D0CDB005B27}" type="sibTrans" cxnId="{6B612F00-E43C-354B-B85C-B395B5D71BF4}">
      <dgm:prSet/>
      <dgm:spPr/>
      <dgm:t>
        <a:bodyPr/>
        <a:lstStyle/>
        <a:p>
          <a:endParaRPr lang="en-US">
            <a:latin typeface="Avenir Book" panose="02000503020000020003" pitchFamily="2" charset="0"/>
          </a:endParaRPr>
        </a:p>
      </dgm:t>
    </dgm:pt>
    <dgm:pt modelId="{0656262A-74F0-8449-8511-F2CD988C09D2}">
      <dgm:prSet phldrT="[Text]" custT="1"/>
      <dgm:spPr/>
      <dgm:t>
        <a:bodyPr/>
        <a:lstStyle/>
        <a:p>
          <a:pPr algn="ctr">
            <a:spcAft>
              <a:spcPts val="0"/>
            </a:spcAft>
            <a:buNone/>
          </a:pPr>
          <a:r>
            <a:rPr lang="en-US" sz="2000" b="0" i="1">
              <a:latin typeface="Avenir Book" panose="02000503020000020003" pitchFamily="2" charset="0"/>
            </a:rPr>
            <a:t>Tiler</a:t>
          </a:r>
          <a:endParaRPr lang="en-US" sz="2000" b="0" i="1" dirty="0">
            <a:latin typeface="Avenir Book" panose="02000503020000020003" pitchFamily="2" charset="0"/>
          </a:endParaRPr>
        </a:p>
      </dgm:t>
    </dgm:pt>
    <dgm:pt modelId="{2AC6B788-878F-0240-8DD2-E5AB29204339}" type="parTrans" cxnId="{C2074F30-873A-3943-9F51-26967615ACA1}">
      <dgm:prSet/>
      <dgm:spPr/>
      <dgm:t>
        <a:bodyPr/>
        <a:lstStyle/>
        <a:p>
          <a:endParaRPr lang="en-US">
            <a:latin typeface="Avenir Book" panose="02000503020000020003" pitchFamily="2" charset="0"/>
          </a:endParaRPr>
        </a:p>
      </dgm:t>
    </dgm:pt>
    <dgm:pt modelId="{05A7D2F8-CA08-FA4D-9E35-C297A9248EB6}" type="sibTrans" cxnId="{C2074F30-873A-3943-9F51-26967615ACA1}">
      <dgm:prSet/>
      <dgm:spPr/>
      <dgm:t>
        <a:bodyPr/>
        <a:lstStyle/>
        <a:p>
          <a:endParaRPr lang="en-US">
            <a:latin typeface="Avenir Book" panose="02000503020000020003" pitchFamily="2" charset="0"/>
          </a:endParaRPr>
        </a:p>
      </dgm:t>
    </dgm:pt>
    <dgm:pt modelId="{146CF727-8A5B-0E45-A7BC-1D4E8214DFAC}">
      <dgm:prSet phldrT="[Text]" custT="1"/>
      <dgm:spPr/>
      <dgm:t>
        <a:bodyPr/>
        <a:lstStyle/>
        <a:p>
          <a:pPr algn="ctr">
            <a:spcAft>
              <a:spcPts val="0"/>
            </a:spcAft>
            <a:buNone/>
          </a:pPr>
          <a:r>
            <a:rPr lang="en-US" sz="2000" b="0" i="1">
              <a:latin typeface="Avenir Book" panose="02000503020000020003" pitchFamily="2" charset="0"/>
            </a:rPr>
            <a:t>Organist</a:t>
          </a:r>
          <a:endParaRPr lang="en-US" sz="2000" b="0" i="1" dirty="0">
            <a:latin typeface="Avenir Book" panose="02000503020000020003" pitchFamily="2" charset="0"/>
          </a:endParaRPr>
        </a:p>
      </dgm:t>
    </dgm:pt>
    <dgm:pt modelId="{AEDCA8B1-D651-1944-A4F0-02D94BEFF9C7}" type="parTrans" cxnId="{7F24BF25-AD89-FE49-BF8C-2B9CDE1F5BF6}">
      <dgm:prSet/>
      <dgm:spPr/>
      <dgm:t>
        <a:bodyPr/>
        <a:lstStyle/>
        <a:p>
          <a:endParaRPr lang="en-US">
            <a:latin typeface="Avenir Book" panose="02000503020000020003" pitchFamily="2" charset="0"/>
          </a:endParaRPr>
        </a:p>
      </dgm:t>
    </dgm:pt>
    <dgm:pt modelId="{F89DD329-459E-6F4B-B69F-F048B948CC8C}" type="sibTrans" cxnId="{7F24BF25-AD89-FE49-BF8C-2B9CDE1F5BF6}">
      <dgm:prSet/>
      <dgm:spPr/>
      <dgm:t>
        <a:bodyPr/>
        <a:lstStyle/>
        <a:p>
          <a:endParaRPr lang="en-US">
            <a:latin typeface="Avenir Book" panose="02000503020000020003" pitchFamily="2" charset="0"/>
          </a:endParaRPr>
        </a:p>
      </dgm:t>
    </dgm:pt>
    <dgm:pt modelId="{6964B9C0-D687-1947-8971-63EBA18FFCBE}">
      <dgm:prSet phldrT="[Text]" custT="1"/>
      <dgm:spPr/>
      <dgm:t>
        <a:bodyPr/>
        <a:lstStyle/>
        <a:p>
          <a:pPr algn="ctr">
            <a:spcAft>
              <a:spcPts val="0"/>
            </a:spcAft>
            <a:buNone/>
          </a:pPr>
          <a:r>
            <a:rPr lang="en-US" sz="2000" i="1">
              <a:latin typeface="Avenir Book" panose="02000503020000020003" pitchFamily="2" charset="0"/>
            </a:rPr>
            <a:t>Marshal</a:t>
          </a:r>
          <a:endParaRPr lang="en-US" sz="2000" i="1" dirty="0">
            <a:latin typeface="Avenir Book" panose="02000503020000020003" pitchFamily="2" charset="0"/>
          </a:endParaRPr>
        </a:p>
      </dgm:t>
    </dgm:pt>
    <dgm:pt modelId="{C01116EB-3EED-494A-B074-CF9D77A01A4A}" type="parTrans" cxnId="{7877F785-993A-8F49-AD1D-F32D42EEDF77}">
      <dgm:prSet/>
      <dgm:spPr/>
      <dgm:t>
        <a:bodyPr/>
        <a:lstStyle/>
        <a:p>
          <a:endParaRPr lang="en-US"/>
        </a:p>
      </dgm:t>
    </dgm:pt>
    <dgm:pt modelId="{2B3FF0CB-6C8C-B642-80D9-55D8FD6973AC}" type="sibTrans" cxnId="{7877F785-993A-8F49-AD1D-F32D42EEDF77}">
      <dgm:prSet/>
      <dgm:spPr/>
      <dgm:t>
        <a:bodyPr/>
        <a:lstStyle/>
        <a:p>
          <a:endParaRPr lang="en-US"/>
        </a:p>
      </dgm:t>
    </dgm:pt>
    <dgm:pt modelId="{E1D8F254-1BBC-B14C-B63D-54091B5F62EF}">
      <dgm:prSet phldrT="[Text]" custT="1"/>
      <dgm:spPr/>
      <dgm:t>
        <a:bodyPr/>
        <a:lstStyle/>
        <a:p>
          <a:pPr algn="ctr" defTabSz="914400">
            <a:spcAft>
              <a:spcPts val="0"/>
            </a:spcAft>
            <a:buNone/>
          </a:pPr>
          <a:r>
            <a:rPr lang="en-US" sz="2000">
              <a:latin typeface="Avenir Book" panose="02000503020000020003" pitchFamily="2" charset="0"/>
            </a:rPr>
            <a:t>Assistant</a:t>
          </a:r>
          <a:endParaRPr lang="en-US" sz="2000" i="1" dirty="0">
            <a:latin typeface="Avenir Book" panose="02000503020000020003" pitchFamily="2" charset="0"/>
          </a:endParaRPr>
        </a:p>
      </dgm:t>
    </dgm:pt>
    <dgm:pt modelId="{91122559-A590-454A-8AB8-0042B3A61EE8}" type="parTrans" cxnId="{DC21E3E5-58C5-D548-AEAF-EF9EF415881E}">
      <dgm:prSet/>
      <dgm:spPr/>
      <dgm:t>
        <a:bodyPr/>
        <a:lstStyle/>
        <a:p>
          <a:endParaRPr lang="en-US"/>
        </a:p>
      </dgm:t>
    </dgm:pt>
    <dgm:pt modelId="{6C904000-7ED9-F448-898A-9161BBA59BC6}" type="sibTrans" cxnId="{DC21E3E5-58C5-D548-AEAF-EF9EF415881E}">
      <dgm:prSet/>
      <dgm:spPr/>
      <dgm:t>
        <a:bodyPr/>
        <a:lstStyle/>
        <a:p>
          <a:endParaRPr lang="en-US"/>
        </a:p>
      </dgm:t>
    </dgm:pt>
    <dgm:pt modelId="{F6B7D831-375D-43FF-815B-C5813259B4CC}">
      <dgm:prSet phldrT="[Text]" custT="1"/>
      <dgm:spPr/>
      <dgm:t>
        <a:bodyPr/>
        <a:lstStyle/>
        <a:p>
          <a:pPr algn="ctr">
            <a:spcAft>
              <a:spcPts val="0"/>
            </a:spcAft>
            <a:buNone/>
          </a:pPr>
          <a:r>
            <a:rPr lang="en-US" sz="2000" i="1">
              <a:latin typeface="Avenir Book" panose="02000503020000020003" pitchFamily="2" charset="0"/>
            </a:rPr>
            <a:t>Senior Deacon</a:t>
          </a:r>
          <a:endParaRPr lang="en-US" sz="2000" i="1" dirty="0">
            <a:latin typeface="Avenir Book" panose="02000503020000020003" pitchFamily="2" charset="0"/>
          </a:endParaRPr>
        </a:p>
      </dgm:t>
    </dgm:pt>
    <dgm:pt modelId="{F339C3BB-C99C-43C4-A87D-8A1D5C97B4E9}" type="parTrans" cxnId="{FD0723A1-550B-4041-A44A-2509F9C639ED}">
      <dgm:prSet/>
      <dgm:spPr/>
      <dgm:t>
        <a:bodyPr/>
        <a:lstStyle/>
        <a:p>
          <a:endParaRPr lang="en-US"/>
        </a:p>
      </dgm:t>
    </dgm:pt>
    <dgm:pt modelId="{83A30B04-B752-409C-BC46-BC6509784C8E}" type="sibTrans" cxnId="{FD0723A1-550B-4041-A44A-2509F9C639ED}">
      <dgm:prSet/>
      <dgm:spPr/>
      <dgm:t>
        <a:bodyPr/>
        <a:lstStyle/>
        <a:p>
          <a:endParaRPr lang="en-US"/>
        </a:p>
      </dgm:t>
    </dgm:pt>
    <dgm:pt modelId="{776D559D-7645-47F1-9F71-6E2912A13739}">
      <dgm:prSet phldrT="[Text]" custT="1"/>
      <dgm:spPr/>
      <dgm:t>
        <a:bodyPr/>
        <a:lstStyle/>
        <a:p>
          <a:pPr algn="ctr">
            <a:spcAft>
              <a:spcPts val="0"/>
            </a:spcAft>
            <a:buNone/>
          </a:pPr>
          <a:r>
            <a:rPr lang="en-US" sz="2000" i="1">
              <a:latin typeface="Avenir Book" panose="02000503020000020003" pitchFamily="2" charset="0"/>
            </a:rPr>
            <a:t>Chaplain</a:t>
          </a:r>
          <a:endParaRPr lang="en-US" sz="2000" i="1" dirty="0">
            <a:latin typeface="Avenir Book" panose="02000503020000020003" pitchFamily="2" charset="0"/>
          </a:endParaRPr>
        </a:p>
      </dgm:t>
    </dgm:pt>
    <dgm:pt modelId="{E6F2A85E-4121-4601-9877-BE54A5E4A8A1}" type="parTrans" cxnId="{20268AB7-2618-43E7-A237-F227F094E010}">
      <dgm:prSet/>
      <dgm:spPr/>
      <dgm:t>
        <a:bodyPr/>
        <a:lstStyle/>
        <a:p>
          <a:endParaRPr lang="en-US"/>
        </a:p>
      </dgm:t>
    </dgm:pt>
    <dgm:pt modelId="{F1F87BB9-D0F5-46F0-8E63-421096FDA8B3}" type="sibTrans" cxnId="{20268AB7-2618-43E7-A237-F227F094E010}">
      <dgm:prSet/>
      <dgm:spPr/>
      <dgm:t>
        <a:bodyPr/>
        <a:lstStyle/>
        <a:p>
          <a:endParaRPr lang="en-US"/>
        </a:p>
      </dgm:t>
    </dgm:pt>
    <dgm:pt modelId="{CA88D081-11AC-4A70-8072-5EB796066961}">
      <dgm:prSet phldrT="[Text]" custT="1"/>
      <dgm:spPr/>
      <dgm:t>
        <a:bodyPr/>
        <a:lstStyle/>
        <a:p>
          <a:pPr algn="ctr" defTabSz="914400">
            <a:spcAft>
              <a:spcPts val="0"/>
            </a:spcAft>
            <a:buNone/>
          </a:pPr>
          <a:r>
            <a:rPr lang="en-US" sz="2000">
              <a:latin typeface="Avenir Book" panose="02000503020000020003" pitchFamily="2" charset="0"/>
            </a:rPr>
            <a:t>Secretary</a:t>
          </a:r>
          <a:endParaRPr lang="en-US" sz="2000" i="1" dirty="0">
            <a:latin typeface="Avenir Book" panose="02000503020000020003" pitchFamily="2" charset="0"/>
          </a:endParaRPr>
        </a:p>
      </dgm:t>
    </dgm:pt>
    <dgm:pt modelId="{8442081F-0B07-4513-AF79-81FDCA873059}" type="parTrans" cxnId="{5976815B-8AC7-4CDF-A034-01942ADE0CC5}">
      <dgm:prSet/>
      <dgm:spPr/>
      <dgm:t>
        <a:bodyPr/>
        <a:lstStyle/>
        <a:p>
          <a:endParaRPr lang="en-US"/>
        </a:p>
      </dgm:t>
    </dgm:pt>
    <dgm:pt modelId="{CD7D6D72-93D2-4ECB-82D1-B71FC8CE57EC}" type="sibTrans" cxnId="{5976815B-8AC7-4CDF-A034-01942ADE0CC5}">
      <dgm:prSet/>
      <dgm:spPr/>
      <dgm:t>
        <a:bodyPr/>
        <a:lstStyle/>
        <a:p>
          <a:endParaRPr lang="en-US"/>
        </a:p>
      </dgm:t>
    </dgm:pt>
    <dgm:pt modelId="{36D71704-DA6D-6946-B02B-5A2DE8D53340}" type="pres">
      <dgm:prSet presAssocID="{E20E1845-C403-AB43-91A2-90E62D2ECB38}" presName="composite" presStyleCnt="0">
        <dgm:presLayoutVars>
          <dgm:chMax val="1"/>
          <dgm:dir/>
          <dgm:resizeHandles val="exact"/>
        </dgm:presLayoutVars>
      </dgm:prSet>
      <dgm:spPr/>
    </dgm:pt>
    <dgm:pt modelId="{4877AC9B-FE5E-C349-9F7A-E32567EF78A9}" type="pres">
      <dgm:prSet presAssocID="{E20E1845-C403-AB43-91A2-90E62D2ECB38}" presName="radial" presStyleCnt="0">
        <dgm:presLayoutVars>
          <dgm:animLvl val="ctr"/>
        </dgm:presLayoutVars>
      </dgm:prSet>
      <dgm:spPr/>
    </dgm:pt>
    <dgm:pt modelId="{31956DE4-E9C6-DD4E-8D1F-60FD13669023}" type="pres">
      <dgm:prSet presAssocID="{1E6EB57A-9005-6947-98B7-E30FE5B088F7}" presName="centerShape" presStyleLbl="vennNode1" presStyleIdx="0" presStyleCnt="7" custScaleX="80161" custScaleY="86719"/>
      <dgm:spPr/>
    </dgm:pt>
    <dgm:pt modelId="{97E103F6-49BF-E64C-A487-942353178D19}" type="pres">
      <dgm:prSet presAssocID="{A93BEA14-C92B-954A-906F-B65E4A429375}" presName="node" presStyleLbl="vennNode1" presStyleIdx="1" presStyleCnt="7" custScaleX="126843" custScaleY="126843">
        <dgm:presLayoutVars>
          <dgm:bulletEnabled val="1"/>
        </dgm:presLayoutVars>
      </dgm:prSet>
      <dgm:spPr/>
    </dgm:pt>
    <dgm:pt modelId="{D374D89B-21DC-5846-88B5-6BF9D091EEB2}" type="pres">
      <dgm:prSet presAssocID="{E1089BF2-5D7B-B04C-935C-CB05BAC6B556}" presName="node" presStyleLbl="vennNode1" presStyleIdx="2" presStyleCnt="7" custScaleX="126843" custScaleY="126843">
        <dgm:presLayoutVars>
          <dgm:bulletEnabled val="1"/>
        </dgm:presLayoutVars>
      </dgm:prSet>
      <dgm:spPr/>
    </dgm:pt>
    <dgm:pt modelId="{3D12F9DC-FE67-F942-85A8-54829D5FA16E}" type="pres">
      <dgm:prSet presAssocID="{0655DAE0-0A69-E747-B41B-2106CB36769F}" presName="node" presStyleLbl="vennNode1" presStyleIdx="3" presStyleCnt="7" custScaleX="126843" custScaleY="126843">
        <dgm:presLayoutVars>
          <dgm:bulletEnabled val="1"/>
        </dgm:presLayoutVars>
      </dgm:prSet>
      <dgm:spPr/>
    </dgm:pt>
    <dgm:pt modelId="{E66ED5F1-74AD-324A-8B0B-DDB7FBB046B9}" type="pres">
      <dgm:prSet presAssocID="{D2720CE1-6466-4D40-97E6-8F3A7A76E28E}" presName="node" presStyleLbl="vennNode1" presStyleIdx="4" presStyleCnt="7" custScaleX="126843" custScaleY="126843">
        <dgm:presLayoutVars>
          <dgm:bulletEnabled val="1"/>
        </dgm:presLayoutVars>
      </dgm:prSet>
      <dgm:spPr/>
    </dgm:pt>
    <dgm:pt modelId="{D1B52290-D323-2249-9C9F-2974A6795B9E}" type="pres">
      <dgm:prSet presAssocID="{7C48B88A-9738-A143-A1D1-D4F909EB30BE}" presName="node" presStyleLbl="vennNode1" presStyleIdx="5" presStyleCnt="7" custScaleX="126843" custScaleY="126843">
        <dgm:presLayoutVars>
          <dgm:bulletEnabled val="1"/>
        </dgm:presLayoutVars>
      </dgm:prSet>
      <dgm:spPr/>
    </dgm:pt>
    <dgm:pt modelId="{D9F0421C-9AD1-0343-91B3-71F8615FA533}" type="pres">
      <dgm:prSet presAssocID="{A2D9AF86-A070-E848-A058-65D19A940030}" presName="node" presStyleLbl="vennNode1" presStyleIdx="6" presStyleCnt="7" custScaleX="126843" custScaleY="126843">
        <dgm:presLayoutVars>
          <dgm:bulletEnabled val="1"/>
        </dgm:presLayoutVars>
      </dgm:prSet>
      <dgm:spPr/>
    </dgm:pt>
  </dgm:ptLst>
  <dgm:cxnLst>
    <dgm:cxn modelId="{6B612F00-E43C-354B-B85C-B395B5D71BF4}" srcId="{1E6EB57A-9005-6947-98B7-E30FE5B088F7}" destId="{A2D9AF86-A070-E848-A058-65D19A940030}" srcOrd="5" destOrd="0" parTransId="{AEA38C39-6C44-BC47-9A75-FBED50397C93}" sibTransId="{6CA2922A-5DEC-E040-9143-5D0CDB005B27}"/>
    <dgm:cxn modelId="{812B5000-46D1-438B-8F36-B564E54E25B0}" type="presOf" srcId="{0655DAE0-0A69-E747-B41B-2106CB36769F}" destId="{3D12F9DC-FE67-F942-85A8-54829D5FA16E}" srcOrd="0" destOrd="0" presId="urn:microsoft.com/office/officeart/2005/8/layout/radial3"/>
    <dgm:cxn modelId="{33A89C0A-0652-4EEC-8A44-191F636732A0}" type="presOf" srcId="{CA88D081-11AC-4A70-8072-5EB796066961}" destId="{E66ED5F1-74AD-324A-8B0B-DDB7FBB046B9}" srcOrd="0" destOrd="2" presId="urn:microsoft.com/office/officeart/2005/8/layout/radial3"/>
    <dgm:cxn modelId="{03EA8822-D8BF-440E-A231-15AE11C940A4}" type="presOf" srcId="{1E6EB57A-9005-6947-98B7-E30FE5B088F7}" destId="{31956DE4-E9C6-DD4E-8D1F-60FD13669023}" srcOrd="0" destOrd="0" presId="urn:microsoft.com/office/officeart/2005/8/layout/radial3"/>
    <dgm:cxn modelId="{7F24BF25-AD89-FE49-BF8C-2B9CDE1F5BF6}" srcId="{7C48B88A-9738-A143-A1D1-D4F909EB30BE}" destId="{146CF727-8A5B-0E45-A7BC-1D4E8214DFAC}" srcOrd="1" destOrd="0" parTransId="{AEDCA8B1-D651-1944-A4F0-02D94BEFF9C7}" sibTransId="{F89DD329-459E-6F4B-B69F-F048B948CC8C}"/>
    <dgm:cxn modelId="{2CFCEE2E-ED95-AB4A-A99F-7EE4767C19E2}" srcId="{1E6EB57A-9005-6947-98B7-E30FE5B088F7}" destId="{7C48B88A-9738-A143-A1D1-D4F909EB30BE}" srcOrd="4" destOrd="0" parTransId="{F08F99AE-FDF7-0640-94F2-E99505FD26C6}" sibTransId="{218738DA-42B2-1A47-ADD9-B67EB3B4AF25}"/>
    <dgm:cxn modelId="{C2074F30-873A-3943-9F51-26967615ACA1}" srcId="{7C48B88A-9738-A143-A1D1-D4F909EB30BE}" destId="{0656262A-74F0-8449-8511-F2CD988C09D2}" srcOrd="0" destOrd="0" parTransId="{2AC6B788-878F-0240-8DD2-E5AB29204339}" sibTransId="{05A7D2F8-CA08-FA4D-9E35-C297A9248EB6}"/>
    <dgm:cxn modelId="{0D6DBD35-47CB-43F0-BDC8-E189C3094786}" type="presOf" srcId="{A93BEA14-C92B-954A-906F-B65E4A429375}" destId="{97E103F6-49BF-E64C-A487-942353178D19}" srcOrd="0" destOrd="0" presId="urn:microsoft.com/office/officeart/2005/8/layout/radial3"/>
    <dgm:cxn modelId="{8AFE4F43-3BB7-4F61-B58F-9AC6320C81BC}" type="presOf" srcId="{E1089BF2-5D7B-B04C-935C-CB05BAC6B556}" destId="{D374D89B-21DC-5846-88B5-6BF9D091EEB2}" srcOrd="0" destOrd="0" presId="urn:microsoft.com/office/officeart/2005/8/layout/radial3"/>
    <dgm:cxn modelId="{88AB4854-84FB-C74B-A027-A0E7699255E7}" srcId="{1E6EB57A-9005-6947-98B7-E30FE5B088F7}" destId="{D2720CE1-6466-4D40-97E6-8F3A7A76E28E}" srcOrd="3" destOrd="0" parTransId="{BF2AAE5B-14A4-F842-9F06-494CCDFCBF26}" sibTransId="{36D65FD8-AF22-4544-9C5B-609312426B2E}"/>
    <dgm:cxn modelId="{3B3E7155-2AD6-4D99-AC04-D3460C20626F}" type="presOf" srcId="{E1D8F254-1BBC-B14C-B63D-54091B5F62EF}" destId="{E66ED5F1-74AD-324A-8B0B-DDB7FBB046B9}" srcOrd="0" destOrd="1" presId="urn:microsoft.com/office/officeart/2005/8/layout/radial3"/>
    <dgm:cxn modelId="{67A59F56-2C49-452C-94C8-7F5A1F31943F}" type="presOf" srcId="{A2D9AF86-A070-E848-A058-65D19A940030}" destId="{D9F0421C-9AD1-0343-91B3-71F8615FA533}" srcOrd="0" destOrd="0" presId="urn:microsoft.com/office/officeart/2005/8/layout/radial3"/>
    <dgm:cxn modelId="{5976815B-8AC7-4CDF-A034-01942ADE0CC5}" srcId="{D2720CE1-6466-4D40-97E6-8F3A7A76E28E}" destId="{CA88D081-11AC-4A70-8072-5EB796066961}" srcOrd="1" destOrd="0" parTransId="{8442081F-0B07-4513-AF79-81FDCA873059}" sibTransId="{CD7D6D72-93D2-4ECB-82D1-B71FC8CE57EC}"/>
    <dgm:cxn modelId="{2EFED467-46F9-064B-8E0B-EC9588A5B6AF}" srcId="{1E6EB57A-9005-6947-98B7-E30FE5B088F7}" destId="{E1089BF2-5D7B-B04C-935C-CB05BAC6B556}" srcOrd="1" destOrd="0" parTransId="{11A9EBA9-4FA9-4746-8D13-4893EA2BE293}" sibTransId="{82B03762-73C7-FD49-9F07-A6A1CB0A36F1}"/>
    <dgm:cxn modelId="{DC9F9F6A-1980-4346-8E4B-EE34605C6CE1}" type="presOf" srcId="{7C48B88A-9738-A143-A1D1-D4F909EB30BE}" destId="{D1B52290-D323-2249-9C9F-2974A6795B9E}" srcOrd="0" destOrd="0" presId="urn:microsoft.com/office/officeart/2005/8/layout/radial3"/>
    <dgm:cxn modelId="{8ECDEA77-C83E-4B7E-9E2B-4C6B79E4AE81}" type="presOf" srcId="{776D559D-7645-47F1-9F71-6E2912A13739}" destId="{D374D89B-21DC-5846-88B5-6BF9D091EEB2}" srcOrd="0" destOrd="3" presId="urn:microsoft.com/office/officeart/2005/8/layout/radial3"/>
    <dgm:cxn modelId="{40E06C80-4498-4673-9256-35ADF83BAFB0}" type="presOf" srcId="{0656262A-74F0-8449-8511-F2CD988C09D2}" destId="{D1B52290-D323-2249-9C9F-2974A6795B9E}" srcOrd="0" destOrd="1" presId="urn:microsoft.com/office/officeart/2005/8/layout/radial3"/>
    <dgm:cxn modelId="{7877F785-993A-8F49-AD1D-F32D42EEDF77}" srcId="{E1089BF2-5D7B-B04C-935C-CB05BAC6B556}" destId="{6964B9C0-D687-1947-8971-63EBA18FFCBE}" srcOrd="0" destOrd="0" parTransId="{C01116EB-3EED-494A-B074-CF9D77A01A4A}" sibTransId="{2B3FF0CB-6C8C-B642-80D9-55D8FD6973AC}"/>
    <dgm:cxn modelId="{40A0C399-EF1B-A842-AC46-4CB668931CE5}" srcId="{1E6EB57A-9005-6947-98B7-E30FE5B088F7}" destId="{A93BEA14-C92B-954A-906F-B65E4A429375}" srcOrd="0" destOrd="0" parTransId="{A1305F64-0CB6-6641-A435-854B6146F4F2}" sibTransId="{F811BFC6-5EFB-A24B-A4D7-8339A80AE697}"/>
    <dgm:cxn modelId="{FD0723A1-550B-4041-A44A-2509F9C639ED}" srcId="{E1089BF2-5D7B-B04C-935C-CB05BAC6B556}" destId="{F6B7D831-375D-43FF-815B-C5813259B4CC}" srcOrd="1" destOrd="0" parTransId="{F339C3BB-C99C-43C4-A87D-8A1D5C97B4E9}" sibTransId="{83A30B04-B752-409C-BC46-BC6509784C8E}"/>
    <dgm:cxn modelId="{12B2C3A3-3FB4-453F-9E62-813A93B79B14}" type="presOf" srcId="{E20E1845-C403-AB43-91A2-90E62D2ECB38}" destId="{36D71704-DA6D-6946-B02B-5A2DE8D53340}" srcOrd="0" destOrd="0" presId="urn:microsoft.com/office/officeart/2005/8/layout/radial3"/>
    <dgm:cxn modelId="{20268AB7-2618-43E7-A237-F227F094E010}" srcId="{E1089BF2-5D7B-B04C-935C-CB05BAC6B556}" destId="{776D559D-7645-47F1-9F71-6E2912A13739}" srcOrd="2" destOrd="0" parTransId="{E6F2A85E-4121-4601-9877-BE54A5E4A8A1}" sibTransId="{F1F87BB9-D0F5-46F0-8E63-421096FDA8B3}"/>
    <dgm:cxn modelId="{4707B9C7-2039-440B-9B1F-AF99488F909E}" type="presOf" srcId="{146CF727-8A5B-0E45-A7BC-1D4E8214DFAC}" destId="{D1B52290-D323-2249-9C9F-2974A6795B9E}" srcOrd="0" destOrd="2" presId="urn:microsoft.com/office/officeart/2005/8/layout/radial3"/>
    <dgm:cxn modelId="{76B693D0-6DA6-44EF-8D5F-9B80150EDC5D}" type="presOf" srcId="{6964B9C0-D687-1947-8971-63EBA18FFCBE}" destId="{D374D89B-21DC-5846-88B5-6BF9D091EEB2}" srcOrd="0" destOrd="1" presId="urn:microsoft.com/office/officeart/2005/8/layout/radial3"/>
    <dgm:cxn modelId="{BC5A77D3-3E0A-4EDA-A2AE-9E88A6243932}" type="presOf" srcId="{F6B7D831-375D-43FF-815B-C5813259B4CC}" destId="{D374D89B-21DC-5846-88B5-6BF9D091EEB2}" srcOrd="0" destOrd="2" presId="urn:microsoft.com/office/officeart/2005/8/layout/radial3"/>
    <dgm:cxn modelId="{341A76E0-EBA9-49C2-B286-EE5577C4514B}" type="presOf" srcId="{D2720CE1-6466-4D40-97E6-8F3A7A76E28E}" destId="{E66ED5F1-74AD-324A-8B0B-DDB7FBB046B9}" srcOrd="0" destOrd="0" presId="urn:microsoft.com/office/officeart/2005/8/layout/radial3"/>
    <dgm:cxn modelId="{DC21E3E5-58C5-D548-AEAF-EF9EF415881E}" srcId="{D2720CE1-6466-4D40-97E6-8F3A7A76E28E}" destId="{E1D8F254-1BBC-B14C-B63D-54091B5F62EF}" srcOrd="0" destOrd="0" parTransId="{91122559-A590-454A-8AB8-0042B3A61EE8}" sibTransId="{6C904000-7ED9-F448-898A-9161BBA59BC6}"/>
    <dgm:cxn modelId="{3BC9CBF8-CFCC-F04C-83F1-0C08D11AC3F1}" srcId="{1E6EB57A-9005-6947-98B7-E30FE5B088F7}" destId="{0655DAE0-0A69-E747-B41B-2106CB36769F}" srcOrd="2" destOrd="0" parTransId="{3823E8D7-8CC3-C240-A00A-030F83911DC5}" sibTransId="{2B7F53B9-9E88-8B44-92BB-1EF482794F98}"/>
    <dgm:cxn modelId="{2881F7FD-D8E6-B14E-9406-86C0CD11D436}" srcId="{E20E1845-C403-AB43-91A2-90E62D2ECB38}" destId="{1E6EB57A-9005-6947-98B7-E30FE5B088F7}" srcOrd="0" destOrd="0" parTransId="{782D161B-E1DA-D54D-9D5C-FF18472F767C}" sibTransId="{BD24DA5D-E26E-6849-B5EC-398E3FA556E8}"/>
    <dgm:cxn modelId="{5F77F81F-6146-4190-A205-43C9FA6DAF66}" type="presParOf" srcId="{36D71704-DA6D-6946-B02B-5A2DE8D53340}" destId="{4877AC9B-FE5E-C349-9F7A-E32567EF78A9}" srcOrd="0" destOrd="0" presId="urn:microsoft.com/office/officeart/2005/8/layout/radial3"/>
    <dgm:cxn modelId="{A326A19C-5968-4B54-837D-4A9954FB3CF3}" type="presParOf" srcId="{4877AC9B-FE5E-C349-9F7A-E32567EF78A9}" destId="{31956DE4-E9C6-DD4E-8D1F-60FD13669023}" srcOrd="0" destOrd="0" presId="urn:microsoft.com/office/officeart/2005/8/layout/radial3"/>
    <dgm:cxn modelId="{30CBF12D-D1AD-4EFB-9C00-6C86BF4726C3}" type="presParOf" srcId="{4877AC9B-FE5E-C349-9F7A-E32567EF78A9}" destId="{97E103F6-49BF-E64C-A487-942353178D19}" srcOrd="1" destOrd="0" presId="urn:microsoft.com/office/officeart/2005/8/layout/radial3"/>
    <dgm:cxn modelId="{8DF448CB-A838-4413-917D-BC0755340FD1}" type="presParOf" srcId="{4877AC9B-FE5E-C349-9F7A-E32567EF78A9}" destId="{D374D89B-21DC-5846-88B5-6BF9D091EEB2}" srcOrd="2" destOrd="0" presId="urn:microsoft.com/office/officeart/2005/8/layout/radial3"/>
    <dgm:cxn modelId="{31FE894F-4D7A-480C-9A3A-39D889DFD85A}" type="presParOf" srcId="{4877AC9B-FE5E-C349-9F7A-E32567EF78A9}" destId="{3D12F9DC-FE67-F942-85A8-54829D5FA16E}" srcOrd="3" destOrd="0" presId="urn:microsoft.com/office/officeart/2005/8/layout/radial3"/>
    <dgm:cxn modelId="{501E9697-D1E9-4A06-B489-0B2D9064D05B}" type="presParOf" srcId="{4877AC9B-FE5E-C349-9F7A-E32567EF78A9}" destId="{E66ED5F1-74AD-324A-8B0B-DDB7FBB046B9}" srcOrd="4" destOrd="0" presId="urn:microsoft.com/office/officeart/2005/8/layout/radial3"/>
    <dgm:cxn modelId="{F084577C-2B0B-468C-B4B4-C404EBE8CF5B}" type="presParOf" srcId="{4877AC9B-FE5E-C349-9F7A-E32567EF78A9}" destId="{D1B52290-D323-2249-9C9F-2974A6795B9E}" srcOrd="5" destOrd="0" presId="urn:microsoft.com/office/officeart/2005/8/layout/radial3"/>
    <dgm:cxn modelId="{A6B81977-3F62-487F-8290-152EC2A0915B}" type="presParOf" srcId="{4877AC9B-FE5E-C349-9F7A-E32567EF78A9}" destId="{D9F0421C-9AD1-0343-91B3-71F8615FA533}" srcOrd="6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956DE4-E9C6-DD4E-8D1F-60FD13669023}">
      <dsp:nvSpPr>
        <dsp:cNvPr id="0" name=""/>
        <dsp:cNvSpPr/>
      </dsp:nvSpPr>
      <dsp:spPr>
        <a:xfrm>
          <a:off x="3748806" y="1618102"/>
          <a:ext cx="2772659" cy="2999492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>
              <a:latin typeface="Avenir Black" panose="02000503020000020003" pitchFamily="2" charset="0"/>
            </a:rPr>
            <a:t>EXECUTIVE</a:t>
          </a:r>
          <a:br>
            <a:rPr lang="en-US" sz="2400" kern="1200">
              <a:latin typeface="Avenir Book" panose="02000503020000020003" pitchFamily="2" charset="0"/>
            </a:rPr>
          </a:br>
          <a:r>
            <a:rPr lang="en-US" sz="2400" i="1" kern="1200">
              <a:latin typeface="Avenir Book" panose="02000503020000020003" pitchFamily="2" charset="0"/>
            </a:rPr>
            <a:t>Master</a:t>
          </a:r>
          <a:endParaRPr lang="en-US" sz="2400" i="1" kern="1200" dirty="0">
            <a:latin typeface="Avenir Book" panose="02000503020000020003" pitchFamily="2" charset="0"/>
          </a:endParaRPr>
        </a:p>
      </dsp:txBody>
      <dsp:txXfrm>
        <a:off x="4154853" y="2057367"/>
        <a:ext cx="1960565" cy="2120962"/>
      </dsp:txXfrm>
    </dsp:sp>
    <dsp:sp modelId="{97E103F6-49BF-E64C-A487-942353178D19}">
      <dsp:nvSpPr>
        <dsp:cNvPr id="0" name=""/>
        <dsp:cNvSpPr/>
      </dsp:nvSpPr>
      <dsp:spPr>
        <a:xfrm>
          <a:off x="4038304" y="-231498"/>
          <a:ext cx="2193663" cy="2193663"/>
        </a:xfrm>
        <a:prstGeom prst="ellipse">
          <a:avLst/>
        </a:prstGeom>
        <a:solidFill>
          <a:schemeClr val="accent4">
            <a:alpha val="50000"/>
            <a:hueOff val="1099990"/>
            <a:satOff val="-4867"/>
            <a:lumOff val="-81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b="1" i="0" kern="1200">
              <a:latin typeface="Avenir Black" panose="02000503020000020003" pitchFamily="2" charset="0"/>
            </a:rPr>
            <a:t>EDUCATION</a:t>
          </a:r>
          <a:br>
            <a:rPr lang="en-US" sz="2000" kern="1200">
              <a:latin typeface="Avenir Book" panose="02000503020000020003" pitchFamily="2" charset="0"/>
            </a:rPr>
          </a:br>
          <a:r>
            <a:rPr lang="en-US" sz="2000" i="1" kern="1200">
              <a:latin typeface="Avenir Book" panose="02000503020000020003" pitchFamily="2" charset="0"/>
            </a:rPr>
            <a:t>Senior Warden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i="1" kern="1200">
              <a:latin typeface="Avenir Book" panose="02000503020000020003" pitchFamily="2" charset="0"/>
            </a:rPr>
            <a:t>Junior Deacon</a:t>
          </a:r>
          <a:endParaRPr lang="en-US" sz="2000" i="1" kern="1200" dirty="0">
            <a:latin typeface="Avenir Book" panose="02000503020000020003" pitchFamily="2" charset="0"/>
          </a:endParaRPr>
        </a:p>
      </dsp:txBody>
      <dsp:txXfrm>
        <a:off x="4359559" y="89757"/>
        <a:ext cx="1551153" cy="1551153"/>
      </dsp:txXfrm>
    </dsp:sp>
    <dsp:sp modelId="{D374D89B-21DC-5846-88B5-6BF9D091EEB2}">
      <dsp:nvSpPr>
        <dsp:cNvPr id="0" name=""/>
        <dsp:cNvSpPr/>
      </dsp:nvSpPr>
      <dsp:spPr>
        <a:xfrm>
          <a:off x="5989040" y="894759"/>
          <a:ext cx="2193663" cy="2193663"/>
        </a:xfrm>
        <a:prstGeom prst="ellipse">
          <a:avLst/>
        </a:prstGeom>
        <a:solidFill>
          <a:schemeClr val="accent4">
            <a:alpha val="50000"/>
            <a:hueOff val="2199979"/>
            <a:satOff val="-9734"/>
            <a:lumOff val="-163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b="1" i="0" kern="1200">
              <a:latin typeface="Avenir Black" panose="02000503020000020003" pitchFamily="2" charset="0"/>
            </a:rPr>
            <a:t>MEMBERSHIP</a:t>
          </a:r>
          <a:br>
            <a:rPr lang="en-US" sz="2000" kern="1200">
              <a:latin typeface="Avenir Book" panose="02000503020000020003" pitchFamily="2" charset="0"/>
            </a:rPr>
          </a:br>
          <a:r>
            <a:rPr lang="en-US" sz="2000" i="1" kern="1200">
              <a:latin typeface="Avenir Book" panose="02000503020000020003" pitchFamily="2" charset="0"/>
            </a:rPr>
            <a:t>Junior Warden</a:t>
          </a:r>
          <a:endParaRPr lang="en-US" sz="2000" i="1" kern="1200" dirty="0">
            <a:latin typeface="Avenir Book" panose="02000503020000020003" pitchFamily="2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i="1" kern="1200">
              <a:latin typeface="Avenir Book" panose="02000503020000020003" pitchFamily="2" charset="0"/>
            </a:rPr>
            <a:t>Marshal</a:t>
          </a:r>
          <a:endParaRPr lang="en-US" sz="2000" i="1" kern="1200" dirty="0">
            <a:latin typeface="Avenir Book" panose="02000503020000020003" pitchFamily="2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i="1" kern="1200">
              <a:latin typeface="Avenir Book" panose="02000503020000020003" pitchFamily="2" charset="0"/>
            </a:rPr>
            <a:t>Senior Deacon</a:t>
          </a:r>
          <a:endParaRPr lang="en-US" sz="2000" i="1" kern="1200" dirty="0">
            <a:latin typeface="Avenir Book" panose="02000503020000020003" pitchFamily="2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i="1" kern="1200">
              <a:latin typeface="Avenir Book" panose="02000503020000020003" pitchFamily="2" charset="0"/>
            </a:rPr>
            <a:t>Chaplain</a:t>
          </a:r>
          <a:endParaRPr lang="en-US" sz="2000" i="1" kern="1200" dirty="0">
            <a:latin typeface="Avenir Book" panose="02000503020000020003" pitchFamily="2" charset="0"/>
          </a:endParaRPr>
        </a:p>
      </dsp:txBody>
      <dsp:txXfrm>
        <a:off x="6310295" y="1216014"/>
        <a:ext cx="1551153" cy="1551153"/>
      </dsp:txXfrm>
    </dsp:sp>
    <dsp:sp modelId="{3D12F9DC-FE67-F942-85A8-54829D5FA16E}">
      <dsp:nvSpPr>
        <dsp:cNvPr id="0" name=""/>
        <dsp:cNvSpPr/>
      </dsp:nvSpPr>
      <dsp:spPr>
        <a:xfrm>
          <a:off x="5989040" y="3147275"/>
          <a:ext cx="2193663" cy="2193663"/>
        </a:xfrm>
        <a:prstGeom prst="ellipse">
          <a:avLst/>
        </a:prstGeom>
        <a:solidFill>
          <a:schemeClr val="accent4">
            <a:alpha val="50000"/>
            <a:hueOff val="3299968"/>
            <a:satOff val="-14601"/>
            <a:lumOff val="-245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b="1" i="0" kern="1200">
              <a:latin typeface="Avenir Black" panose="02000503020000020003" pitchFamily="2" charset="0"/>
            </a:rPr>
            <a:t>FINANCE</a:t>
          </a:r>
          <a:br>
            <a:rPr lang="en-US" sz="2000" kern="1200">
              <a:latin typeface="Avenir Book" panose="02000503020000020003" pitchFamily="2" charset="0"/>
            </a:rPr>
          </a:br>
          <a:r>
            <a:rPr lang="en-US" sz="2000" i="1" kern="1200">
              <a:latin typeface="Avenir Book" panose="02000503020000020003" pitchFamily="2" charset="0"/>
            </a:rPr>
            <a:t>Treasurer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kern="1200">
              <a:latin typeface="Avenir Book" panose="02000503020000020003" pitchFamily="2" charset="0"/>
            </a:rPr>
            <a:t>Assistant Treasurer</a:t>
          </a:r>
          <a:endParaRPr lang="en-US" sz="2000" i="1" kern="1200" dirty="0">
            <a:latin typeface="Avenir Book" panose="02000503020000020003" pitchFamily="2" charset="0"/>
          </a:endParaRPr>
        </a:p>
      </dsp:txBody>
      <dsp:txXfrm>
        <a:off x="6310295" y="3468530"/>
        <a:ext cx="1551153" cy="1551153"/>
      </dsp:txXfrm>
    </dsp:sp>
    <dsp:sp modelId="{E66ED5F1-74AD-324A-8B0B-DDB7FBB046B9}">
      <dsp:nvSpPr>
        <dsp:cNvPr id="0" name=""/>
        <dsp:cNvSpPr/>
      </dsp:nvSpPr>
      <dsp:spPr>
        <a:xfrm>
          <a:off x="4038304" y="4273533"/>
          <a:ext cx="2193663" cy="2193663"/>
        </a:xfrm>
        <a:prstGeom prst="ellipse">
          <a:avLst/>
        </a:prstGeom>
        <a:solidFill>
          <a:schemeClr val="accent4">
            <a:alpha val="50000"/>
            <a:hueOff val="4399958"/>
            <a:satOff val="-19468"/>
            <a:lumOff val="-326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b="1" i="0" kern="1200">
              <a:latin typeface="Avenir Black" panose="02000503020000020003" pitchFamily="2" charset="0"/>
            </a:rPr>
            <a:t>ADMIN</a:t>
          </a:r>
          <a:br>
            <a:rPr lang="en-US" sz="2000" kern="1200">
              <a:latin typeface="Avenir Book" panose="02000503020000020003" pitchFamily="2" charset="0"/>
            </a:rPr>
          </a:br>
          <a:r>
            <a:rPr lang="en-US" sz="2000" i="1" kern="1200">
              <a:latin typeface="Avenir Book" panose="02000503020000020003" pitchFamily="2" charset="0"/>
            </a:rPr>
            <a:t>Secretary</a:t>
          </a:r>
          <a:endParaRPr lang="en-US" sz="2000" i="1" kern="1200" dirty="0">
            <a:latin typeface="Avenir Book" panose="02000503020000020003" pitchFamily="2" charset="0"/>
          </a:endParaRPr>
        </a:p>
        <a:p>
          <a:pPr marL="228600" lvl="1" indent="-228600" algn="ctr" defTabSz="914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kern="1200">
              <a:latin typeface="Avenir Book" panose="02000503020000020003" pitchFamily="2" charset="0"/>
            </a:rPr>
            <a:t>Assistant</a:t>
          </a:r>
          <a:endParaRPr lang="en-US" sz="2000" i="1" kern="1200" dirty="0">
            <a:latin typeface="Avenir Book" panose="02000503020000020003" pitchFamily="2" charset="0"/>
          </a:endParaRPr>
        </a:p>
        <a:p>
          <a:pPr marL="228600" lvl="1" indent="-228600" algn="ctr" defTabSz="914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kern="1200">
              <a:latin typeface="Avenir Book" panose="02000503020000020003" pitchFamily="2" charset="0"/>
            </a:rPr>
            <a:t>Secretary</a:t>
          </a:r>
          <a:endParaRPr lang="en-US" sz="2000" i="1" kern="1200" dirty="0">
            <a:latin typeface="Avenir Book" panose="02000503020000020003" pitchFamily="2" charset="0"/>
          </a:endParaRPr>
        </a:p>
      </dsp:txBody>
      <dsp:txXfrm>
        <a:off x="4359559" y="4594788"/>
        <a:ext cx="1551153" cy="1551153"/>
      </dsp:txXfrm>
    </dsp:sp>
    <dsp:sp modelId="{D1B52290-D323-2249-9C9F-2974A6795B9E}">
      <dsp:nvSpPr>
        <dsp:cNvPr id="0" name=""/>
        <dsp:cNvSpPr/>
      </dsp:nvSpPr>
      <dsp:spPr>
        <a:xfrm>
          <a:off x="2087569" y="3147275"/>
          <a:ext cx="2193663" cy="2193663"/>
        </a:xfrm>
        <a:prstGeom prst="ellipse">
          <a:avLst/>
        </a:prstGeom>
        <a:solidFill>
          <a:schemeClr val="accent4">
            <a:alpha val="50000"/>
            <a:hueOff val="5499947"/>
            <a:satOff val="-24335"/>
            <a:lumOff val="-408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b="1" i="0" kern="1200">
              <a:latin typeface="Avenir Black" panose="02000503020000020003" pitchFamily="2" charset="0"/>
            </a:rPr>
            <a:t>RITUAL</a:t>
          </a:r>
          <a:br>
            <a:rPr lang="en-US" sz="2000" kern="1200">
              <a:latin typeface="Avenir Book" panose="02000503020000020003" pitchFamily="2" charset="0"/>
            </a:rPr>
          </a:br>
          <a:r>
            <a:rPr lang="en-US" sz="2000" i="1" kern="1200">
              <a:latin typeface="Avenir Book" panose="02000503020000020003" pitchFamily="2" charset="0"/>
            </a:rPr>
            <a:t>Officers Coach</a:t>
          </a:r>
          <a:endParaRPr lang="en-US" sz="2000" i="1" kern="1200" dirty="0">
            <a:latin typeface="Avenir Book" panose="02000503020000020003" pitchFamily="2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b="0" i="1" kern="1200">
              <a:latin typeface="Avenir Book" panose="02000503020000020003" pitchFamily="2" charset="0"/>
            </a:rPr>
            <a:t>Tiler</a:t>
          </a:r>
          <a:endParaRPr lang="en-US" sz="2000" b="0" i="1" kern="1200" dirty="0">
            <a:latin typeface="Avenir Book" panose="02000503020000020003" pitchFamily="2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b="0" i="1" kern="1200">
              <a:latin typeface="Avenir Book" panose="02000503020000020003" pitchFamily="2" charset="0"/>
            </a:rPr>
            <a:t>Organist</a:t>
          </a:r>
          <a:endParaRPr lang="en-US" sz="2000" b="0" i="1" kern="1200" dirty="0">
            <a:latin typeface="Avenir Book" panose="02000503020000020003" pitchFamily="2" charset="0"/>
          </a:endParaRPr>
        </a:p>
      </dsp:txBody>
      <dsp:txXfrm>
        <a:off x="2408824" y="3468530"/>
        <a:ext cx="1551153" cy="1551153"/>
      </dsp:txXfrm>
    </dsp:sp>
    <dsp:sp modelId="{D9F0421C-9AD1-0343-91B3-71F8615FA533}">
      <dsp:nvSpPr>
        <dsp:cNvPr id="0" name=""/>
        <dsp:cNvSpPr/>
      </dsp:nvSpPr>
      <dsp:spPr>
        <a:xfrm>
          <a:off x="2087569" y="894759"/>
          <a:ext cx="2193663" cy="2193663"/>
        </a:xfrm>
        <a:prstGeom prst="ellipse">
          <a:avLst/>
        </a:prstGeom>
        <a:solidFill>
          <a:schemeClr val="accent4">
            <a:alpha val="50000"/>
            <a:hueOff val="6599937"/>
            <a:satOff val="-29202"/>
            <a:lumOff val="-490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>
              <a:latin typeface="Avenir Black" panose="02000503020000020003" pitchFamily="2" charset="0"/>
            </a:rPr>
            <a:t>SOCIAL</a:t>
          </a:r>
          <a:br>
            <a:rPr lang="en-US" sz="2000" kern="1200">
              <a:latin typeface="Avenir Book" panose="02000503020000020003" pitchFamily="2" charset="0"/>
            </a:rPr>
          </a:br>
          <a:r>
            <a:rPr lang="en-US" sz="2000" i="1" kern="1200">
              <a:latin typeface="Avenir Book" panose="02000503020000020003" pitchFamily="2" charset="0"/>
            </a:rPr>
            <a:t>Stewards</a:t>
          </a:r>
          <a:endParaRPr lang="en-US" sz="2000" i="1" kern="1200" dirty="0">
            <a:latin typeface="Avenir Book" panose="02000503020000020003" pitchFamily="2" charset="0"/>
          </a:endParaRPr>
        </a:p>
      </dsp:txBody>
      <dsp:txXfrm>
        <a:off x="2408824" y="1216014"/>
        <a:ext cx="1551153" cy="15511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842D7-AE34-B740-B1C8-42F295266A00}" type="datetimeFigureOut">
              <a:rPr lang="en-US" smtClean="0"/>
              <a:t>4/3/25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14B60-77FD-6C43-B36F-B992CA172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92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842D7-AE34-B740-B1C8-42F295266A00}" type="datetimeFigureOut">
              <a:rPr lang="en-US" smtClean="0"/>
              <a:t>4/3/25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14B60-77FD-6C43-B36F-B992CA172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172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842D7-AE34-B740-B1C8-42F295266A00}" type="datetimeFigureOut">
              <a:rPr lang="en-US" smtClean="0"/>
              <a:t>4/3/25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14B60-77FD-6C43-B36F-B992CA172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600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842D7-AE34-B740-B1C8-42F295266A00}" type="datetimeFigureOut">
              <a:rPr lang="en-US" smtClean="0"/>
              <a:t>4/3/25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14B60-77FD-6C43-B36F-B992CA172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639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842D7-AE34-B740-B1C8-42F295266A00}" type="datetimeFigureOut">
              <a:rPr lang="en-US" smtClean="0"/>
              <a:t>4/3/25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14B60-77FD-6C43-B36F-B992CA172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720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842D7-AE34-B740-B1C8-42F295266A00}" type="datetimeFigureOut">
              <a:rPr lang="en-US" smtClean="0"/>
              <a:t>4/3/25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14B60-77FD-6C43-B36F-B992CA172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856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842D7-AE34-B740-B1C8-42F295266A00}" type="datetimeFigureOut">
              <a:rPr lang="en-US" smtClean="0"/>
              <a:t>4/3/25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14B60-77FD-6C43-B36F-B992CA172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875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842D7-AE34-B740-B1C8-42F295266A00}" type="datetimeFigureOut">
              <a:rPr lang="en-US" smtClean="0"/>
              <a:t>4/3/25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14B60-77FD-6C43-B36F-B992CA172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936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842D7-AE34-B740-B1C8-42F295266A00}" type="datetimeFigureOut">
              <a:rPr lang="en-US" smtClean="0"/>
              <a:t>4/3/25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14B60-77FD-6C43-B36F-B992CA172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599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842D7-AE34-B740-B1C8-42F295266A00}" type="datetimeFigureOut">
              <a:rPr lang="en-US" smtClean="0"/>
              <a:t>4/3/25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14B60-77FD-6C43-B36F-B992CA172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936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842D7-AE34-B740-B1C8-42F295266A00}" type="datetimeFigureOut">
              <a:rPr lang="en-US" smtClean="0"/>
              <a:t>4/3/25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14B60-77FD-6C43-B36F-B992CA172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524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1842D7-AE34-B740-B1C8-42F295266A00}" type="datetimeFigureOut">
              <a:rPr lang="en-US" smtClean="0"/>
              <a:t>4/3/25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214B60-77FD-6C43-B36F-B992CA172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645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17.png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0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3393B-B1BE-C626-58FD-FA58A8243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D7A95C1D-C551-47C0-7B7C-4E9462B61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107" y="3108920"/>
            <a:ext cx="2287663" cy="564290"/>
          </a:xfrm>
          <a:prstGeom prst="rect">
            <a:avLst/>
          </a:prstGeom>
        </p:spPr>
      </p:pic>
      <p:pic>
        <p:nvPicPr>
          <p:cNvPr id="11" name="Picture 10" descr="A black and red sign with text&#10;&#10;Description automatically generated">
            <a:extLst>
              <a:ext uri="{FF2B5EF4-FFF2-40B4-BE49-F238E27FC236}">
                <a16:creationId xmlns:a16="http://schemas.microsoft.com/office/drawing/2014/main" id="{516C5466-F3B7-02BF-23F1-3A6CE38EF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991" y="3108920"/>
            <a:ext cx="2287979" cy="64016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58B98F-5AAF-DD6C-5E61-511A314838AF}"/>
              </a:ext>
            </a:extLst>
          </p:cNvPr>
          <p:cNvCxnSpPr/>
          <p:nvPr/>
        </p:nvCxnSpPr>
        <p:spPr>
          <a:xfrm>
            <a:off x="3564343" y="1360098"/>
            <a:ext cx="0" cy="43933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0A0B733-9B45-50C5-948C-87D77FF952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1861" y="2386690"/>
            <a:ext cx="7406148" cy="272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861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E5EB62-C17D-65F0-1AB0-D5197E3E7171}"/>
              </a:ext>
            </a:extLst>
          </p:cNvPr>
          <p:cNvSpPr/>
          <p:nvPr/>
        </p:nvSpPr>
        <p:spPr>
          <a:xfrm>
            <a:off x="-524654" y="0"/>
            <a:ext cx="13241308" cy="6858000"/>
          </a:xfrm>
          <a:prstGeom prst="rect">
            <a:avLst/>
          </a:prstGeom>
          <a:solidFill>
            <a:srgbClr val="7D14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DA046FC-9566-A8F6-71A0-F3BD87EC710B}"/>
              </a:ext>
            </a:extLst>
          </p:cNvPr>
          <p:cNvCxnSpPr>
            <a:cxnSpLocks/>
          </p:cNvCxnSpPr>
          <p:nvPr/>
        </p:nvCxnSpPr>
        <p:spPr>
          <a:xfrm>
            <a:off x="5507443" y="6905292"/>
            <a:ext cx="0" cy="76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B57676-9C32-6652-CB40-7668572856A9}"/>
              </a:ext>
            </a:extLst>
          </p:cNvPr>
          <p:cNvCxnSpPr>
            <a:cxnSpLocks/>
          </p:cNvCxnSpPr>
          <p:nvPr/>
        </p:nvCxnSpPr>
        <p:spPr>
          <a:xfrm>
            <a:off x="2555512" y="1268666"/>
            <a:ext cx="0" cy="5589334"/>
          </a:xfrm>
          <a:prstGeom prst="line">
            <a:avLst/>
          </a:prstGeom>
          <a:ln w="9525">
            <a:solidFill>
              <a:srgbClr val="CB9D6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B0FFE26-C1F8-5272-B8CE-6D833E22F40B}"/>
              </a:ext>
            </a:extLst>
          </p:cNvPr>
          <p:cNvCxnSpPr>
            <a:cxnSpLocks/>
          </p:cNvCxnSpPr>
          <p:nvPr/>
        </p:nvCxnSpPr>
        <p:spPr>
          <a:xfrm>
            <a:off x="2555512" y="0"/>
            <a:ext cx="0" cy="779858"/>
          </a:xfrm>
          <a:prstGeom prst="line">
            <a:avLst/>
          </a:prstGeom>
          <a:ln w="9525">
            <a:solidFill>
              <a:srgbClr val="CB9D6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853E617A-473F-912F-5B23-82B89E974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246" y="870256"/>
            <a:ext cx="1225874" cy="30238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ADCEBF4-459D-32D7-9BD1-70FC1151E340}"/>
              </a:ext>
            </a:extLst>
          </p:cNvPr>
          <p:cNvSpPr txBox="1"/>
          <p:nvPr/>
        </p:nvSpPr>
        <p:spPr>
          <a:xfrm>
            <a:off x="5289371" y="4254349"/>
            <a:ext cx="66549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Most Worshipful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Arthur L. Salazar, Jr.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PM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Laura Salazar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Irvine Valley Lodge No. 671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Grand Master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of Grand Lodge of California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 descr="A person in a tuxedo smiling&#10;&#10;Description automatically generated">
            <a:extLst>
              <a:ext uri="{FF2B5EF4-FFF2-40B4-BE49-F238E27FC236}">
                <a16:creationId xmlns:a16="http://schemas.microsoft.com/office/drawing/2014/main" id="{B7026E8A-8F5D-6B38-791A-4D60924AA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757" y="3243885"/>
            <a:ext cx="584601" cy="584601"/>
          </a:xfrm>
          <a:prstGeom prst="rect">
            <a:avLst/>
          </a:prstGeom>
        </p:spPr>
      </p:pic>
      <p:pic>
        <p:nvPicPr>
          <p:cNvPr id="16" name="Picture 15" descr="A person in a suit and bow tie&#10;&#10;Description automatically generated">
            <a:extLst>
              <a:ext uri="{FF2B5EF4-FFF2-40B4-BE49-F238E27FC236}">
                <a16:creationId xmlns:a16="http://schemas.microsoft.com/office/drawing/2014/main" id="{AAFA546A-619E-4CAF-521E-49A153AF5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3701" y="2942688"/>
            <a:ext cx="474488" cy="474488"/>
          </a:xfrm>
          <a:prstGeom prst="rect">
            <a:avLst/>
          </a:prstGeom>
        </p:spPr>
      </p:pic>
      <p:pic>
        <p:nvPicPr>
          <p:cNvPr id="19" name="Picture 18" descr="A person wearing a top hat and a black jacket&#10;&#10;Description automatically generated">
            <a:extLst>
              <a:ext uri="{FF2B5EF4-FFF2-40B4-BE49-F238E27FC236}">
                <a16:creationId xmlns:a16="http://schemas.microsoft.com/office/drawing/2014/main" id="{95F37E83-E543-FD7B-1512-FFDD1ABA99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079" y="3987737"/>
            <a:ext cx="588556" cy="588556"/>
          </a:xfrm>
          <a:prstGeom prst="rect">
            <a:avLst/>
          </a:prstGeom>
        </p:spPr>
      </p:pic>
      <p:pic>
        <p:nvPicPr>
          <p:cNvPr id="20" name="Picture 19" descr="A person in a tuxedo and glasses&#10;&#10;Description automatically generated">
            <a:extLst>
              <a:ext uri="{FF2B5EF4-FFF2-40B4-BE49-F238E27FC236}">
                <a16:creationId xmlns:a16="http://schemas.microsoft.com/office/drawing/2014/main" id="{207AF3A2-F7E2-C39C-AEA1-F16CDFD92B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8745" y="3640560"/>
            <a:ext cx="529304" cy="529304"/>
          </a:xfrm>
          <a:prstGeom prst="rect">
            <a:avLst/>
          </a:prstGeom>
        </p:spPr>
      </p:pic>
      <p:pic>
        <p:nvPicPr>
          <p:cNvPr id="3" name="Picture 2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6B535C69-644B-8101-18A5-FF2783F30F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2246" y="4282016"/>
            <a:ext cx="387971" cy="387971"/>
          </a:xfrm>
          <a:prstGeom prst="rect">
            <a:avLst/>
          </a:prstGeom>
        </p:spPr>
      </p:pic>
      <p:pic>
        <p:nvPicPr>
          <p:cNvPr id="6" name="Picture 5" descr="A person and person smiling for a picture&#10;&#10;Description automatically generated">
            <a:extLst>
              <a:ext uri="{FF2B5EF4-FFF2-40B4-BE49-F238E27FC236}">
                <a16:creationId xmlns:a16="http://schemas.microsoft.com/office/drawing/2014/main" id="{7E1BADE7-30C4-857D-02C8-8DF88750C3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89373" y="618481"/>
            <a:ext cx="3616001" cy="361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1528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52FBB0-A709-0C8B-64A7-2329685D6553}"/>
              </a:ext>
            </a:extLst>
          </p:cNvPr>
          <p:cNvCxnSpPr>
            <a:cxnSpLocks/>
          </p:cNvCxnSpPr>
          <p:nvPr/>
        </p:nvCxnSpPr>
        <p:spPr>
          <a:xfrm>
            <a:off x="2555512" y="1268666"/>
            <a:ext cx="0" cy="5589334"/>
          </a:xfrm>
          <a:prstGeom prst="line">
            <a:avLst/>
          </a:prstGeom>
          <a:ln w="9525">
            <a:solidFill>
              <a:srgbClr val="CB9D6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C570F2F-E874-AED0-AB5B-56AF887D189C}"/>
              </a:ext>
            </a:extLst>
          </p:cNvPr>
          <p:cNvCxnSpPr>
            <a:cxnSpLocks/>
          </p:cNvCxnSpPr>
          <p:nvPr/>
        </p:nvCxnSpPr>
        <p:spPr>
          <a:xfrm>
            <a:off x="2555512" y="0"/>
            <a:ext cx="0" cy="779858"/>
          </a:xfrm>
          <a:prstGeom prst="line">
            <a:avLst/>
          </a:prstGeom>
          <a:ln w="9525">
            <a:solidFill>
              <a:srgbClr val="CB9D6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person in a tuxedo smiling&#10;&#10;Description automatically generated">
            <a:extLst>
              <a:ext uri="{FF2B5EF4-FFF2-40B4-BE49-F238E27FC236}">
                <a16:creationId xmlns:a16="http://schemas.microsoft.com/office/drawing/2014/main" id="{A3A87029-EF34-18FE-5DC6-00BCA40F6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7628" y="7025610"/>
            <a:ext cx="227096" cy="227096"/>
          </a:xfrm>
          <a:prstGeom prst="rect">
            <a:avLst/>
          </a:prstGeom>
        </p:spPr>
      </p:pic>
      <p:pic>
        <p:nvPicPr>
          <p:cNvPr id="17" name="Picture 16" descr="A person in a suit and bow tie&#10;&#10;Description automatically generated">
            <a:extLst>
              <a:ext uri="{FF2B5EF4-FFF2-40B4-BE49-F238E27FC236}">
                <a16:creationId xmlns:a16="http://schemas.microsoft.com/office/drawing/2014/main" id="{5BEE739F-DC3D-6AB7-95FA-92875B4C0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354" y="7119961"/>
            <a:ext cx="184321" cy="184321"/>
          </a:xfrm>
          <a:prstGeom prst="rect">
            <a:avLst/>
          </a:prstGeom>
        </p:spPr>
      </p:pic>
      <p:pic>
        <p:nvPicPr>
          <p:cNvPr id="18" name="Picture 17" descr="A person wearing sunglasses and a baseball cap&#10;&#10;Description automatically generated">
            <a:extLst>
              <a:ext uri="{FF2B5EF4-FFF2-40B4-BE49-F238E27FC236}">
                <a16:creationId xmlns:a16="http://schemas.microsoft.com/office/drawing/2014/main" id="{60EDFB46-6F9E-37C1-C0DE-0194EE7F3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505" y="7191100"/>
            <a:ext cx="178693" cy="178693"/>
          </a:xfrm>
          <a:prstGeom prst="rect">
            <a:avLst/>
          </a:prstGeom>
        </p:spPr>
      </p:pic>
      <p:pic>
        <p:nvPicPr>
          <p:cNvPr id="19" name="Picture 18" descr="A person wearing a top hat and a black jacket&#10;&#10;Description automatically generated">
            <a:extLst>
              <a:ext uri="{FF2B5EF4-FFF2-40B4-BE49-F238E27FC236}">
                <a16:creationId xmlns:a16="http://schemas.microsoft.com/office/drawing/2014/main" id="{2A8A4869-2C71-BFBD-A3DD-18A2B9C015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0616" y="7164178"/>
            <a:ext cx="228632" cy="228632"/>
          </a:xfrm>
          <a:prstGeom prst="rect">
            <a:avLst/>
          </a:prstGeom>
        </p:spPr>
      </p:pic>
      <p:pic>
        <p:nvPicPr>
          <p:cNvPr id="20" name="Picture 19" descr="A person in a tuxedo and glasses&#10;&#10;Description automatically generated">
            <a:extLst>
              <a:ext uri="{FF2B5EF4-FFF2-40B4-BE49-F238E27FC236}">
                <a16:creationId xmlns:a16="http://schemas.microsoft.com/office/drawing/2014/main" id="{A7A84240-F635-49D4-1DEA-368E2195C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2014" y="6995515"/>
            <a:ext cx="205615" cy="20561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5E92CBA-F167-26BF-FD89-E204F7273CDF}"/>
              </a:ext>
            </a:extLst>
          </p:cNvPr>
          <p:cNvSpPr txBox="1"/>
          <p:nvPr/>
        </p:nvSpPr>
        <p:spPr>
          <a:xfrm>
            <a:off x="3907843" y="2577179"/>
            <a:ext cx="789226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Most Worshipful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B4B77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B4B77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Arthur L. Salazar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B4B77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B4B77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B4B77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PM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B4B77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B9D6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Grand Master of Grand Lodge of California</a:t>
            </a:r>
          </a:p>
        </p:txBody>
      </p:sp>
      <p:pic>
        <p:nvPicPr>
          <p:cNvPr id="22" name="Picture 21" descr="A person in a suit and bow tie&#10;&#10;Description automatically generated">
            <a:extLst>
              <a:ext uri="{FF2B5EF4-FFF2-40B4-BE49-F238E27FC236}">
                <a16:creationId xmlns:a16="http://schemas.microsoft.com/office/drawing/2014/main" id="{D1832430-E732-A132-A39D-2B2DA905CB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10800" y="-309363"/>
            <a:ext cx="173351" cy="173351"/>
          </a:xfrm>
          <a:prstGeom prst="rect">
            <a:avLst/>
          </a:prstGeom>
        </p:spPr>
      </p:pic>
      <p:pic>
        <p:nvPicPr>
          <p:cNvPr id="3" name="Picture 2" descr="A person and person smiling at a table&#10;&#10;Description automatically generated">
            <a:extLst>
              <a:ext uri="{FF2B5EF4-FFF2-40B4-BE49-F238E27FC236}">
                <a16:creationId xmlns:a16="http://schemas.microsoft.com/office/drawing/2014/main" id="{0FDFCBC0-1DAC-7F60-7614-C622DDC9B58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0"/>
          </a:blip>
          <a:stretch>
            <a:fillRect/>
          </a:stretch>
        </p:blipFill>
        <p:spPr>
          <a:xfrm>
            <a:off x="5914492" y="3554385"/>
            <a:ext cx="169247" cy="1692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8E4685-A265-E62F-2586-2C6A550495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73018" y="850268"/>
            <a:ext cx="1622509" cy="59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692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135542-E98A-4C5A-3947-7C0F6A6B0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Tracks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8559AD7-C7BB-FDCA-347F-6C25D72E96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5069784"/>
              </p:ext>
            </p:extLst>
          </p:nvPr>
        </p:nvGraphicFramePr>
        <p:xfrm>
          <a:off x="2466974" y="311151"/>
          <a:ext cx="10270273" cy="62356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377144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F162FE-5CD2-9305-AEB9-CB8741A7E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450" y="484632"/>
            <a:ext cx="3871844" cy="5888737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47EB93-DEEE-5509-E5C5-2DCBA25764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76029" y="972062"/>
            <a:ext cx="6731338" cy="491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306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7C6C3-6F5C-C735-1B62-79100BC3C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AEBE4CB7-0EAC-2168-CD37-E80D1C5C0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107" y="3108920"/>
            <a:ext cx="2287663" cy="564290"/>
          </a:xfrm>
          <a:prstGeom prst="rect">
            <a:avLst/>
          </a:prstGeom>
        </p:spPr>
      </p:pic>
      <p:pic>
        <p:nvPicPr>
          <p:cNvPr id="11" name="Picture 10" descr="A black and red sign with text&#10;&#10;Description automatically generated">
            <a:extLst>
              <a:ext uri="{FF2B5EF4-FFF2-40B4-BE49-F238E27FC236}">
                <a16:creationId xmlns:a16="http://schemas.microsoft.com/office/drawing/2014/main" id="{A82FD0A7-5ADC-D105-FB9E-5523FDBF8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991" y="3108920"/>
            <a:ext cx="2287979" cy="64016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F6D2F93-7013-E9FF-4E0C-D9636A27232C}"/>
              </a:ext>
            </a:extLst>
          </p:cNvPr>
          <p:cNvCxnSpPr/>
          <p:nvPr/>
        </p:nvCxnSpPr>
        <p:spPr>
          <a:xfrm>
            <a:off x="3564343" y="1360098"/>
            <a:ext cx="0" cy="43933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9C16FC14-6930-F51A-BB0A-9806B05EF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1861" y="2386690"/>
            <a:ext cx="7406148" cy="272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543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79ABF-6B35-DC84-1AD3-F0CE9502F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61C6527-1931-303F-F864-4C09420B6BCF}"/>
              </a:ext>
            </a:extLst>
          </p:cNvPr>
          <p:cNvCxnSpPr>
            <a:cxnSpLocks/>
          </p:cNvCxnSpPr>
          <p:nvPr/>
        </p:nvCxnSpPr>
        <p:spPr>
          <a:xfrm>
            <a:off x="2555512" y="1268666"/>
            <a:ext cx="0" cy="5589334"/>
          </a:xfrm>
          <a:prstGeom prst="line">
            <a:avLst/>
          </a:prstGeom>
          <a:ln w="9525">
            <a:solidFill>
              <a:srgbClr val="CB9D6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F74DF7D-FCC0-8457-6E6E-02017CE33423}"/>
              </a:ext>
            </a:extLst>
          </p:cNvPr>
          <p:cNvCxnSpPr>
            <a:cxnSpLocks/>
          </p:cNvCxnSpPr>
          <p:nvPr/>
        </p:nvCxnSpPr>
        <p:spPr>
          <a:xfrm>
            <a:off x="2555512" y="0"/>
            <a:ext cx="0" cy="779858"/>
          </a:xfrm>
          <a:prstGeom prst="line">
            <a:avLst/>
          </a:prstGeom>
          <a:ln w="9525">
            <a:solidFill>
              <a:srgbClr val="CB9D6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5147524-32A6-E5C0-ECD5-894CDEEC64F1}"/>
              </a:ext>
            </a:extLst>
          </p:cNvPr>
          <p:cNvSpPr txBox="1"/>
          <p:nvPr/>
        </p:nvSpPr>
        <p:spPr>
          <a:xfrm>
            <a:off x="4602730" y="1971787"/>
            <a:ext cx="5363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D1418"/>
                </a:solidFill>
                <a:effectLst/>
                <a:uLnTx/>
                <a:uFillTx/>
                <a:latin typeface="Gotham" panose="0200050405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WELCOME!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6CD678-9193-C4A1-2849-697B9AD2FCCF}"/>
              </a:ext>
            </a:extLst>
          </p:cNvPr>
          <p:cNvSpPr txBox="1"/>
          <p:nvPr/>
        </p:nvSpPr>
        <p:spPr>
          <a:xfrm>
            <a:off x="4602731" y="2913620"/>
            <a:ext cx="5525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B4B77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Carlos M. Diez Jr.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B4B77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PM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Solomon’s Staircase Lodge No. 357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C882BA-5272-CDF3-A492-46AF1329A033}"/>
              </a:ext>
            </a:extLst>
          </p:cNvPr>
          <p:cNvSpPr txBox="1"/>
          <p:nvPr/>
        </p:nvSpPr>
        <p:spPr>
          <a:xfrm>
            <a:off x="4613241" y="4571636"/>
            <a:ext cx="43625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 Moment To Reflect.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You’re Already A Leader.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Engagement.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066C71-21AB-EDCE-A61C-7C3C3ACF4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149" y="890118"/>
            <a:ext cx="1622509" cy="59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1688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01297AE1-E8E7-36D2-B252-83E06A9DC491}"/>
              </a:ext>
            </a:extLst>
          </p:cNvPr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rgbClr val="7D14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Picture 13" descr="A blue and red text with a square and a symbol&#10;&#10;Description automatically generated">
            <a:extLst>
              <a:ext uri="{FF2B5EF4-FFF2-40B4-BE49-F238E27FC236}">
                <a16:creationId xmlns:a16="http://schemas.microsoft.com/office/drawing/2014/main" id="{1342D024-ACD9-71F1-F78A-19DE5BF1D8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0828000" y="-35096309"/>
            <a:ext cx="73615053" cy="73615053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DA046FC-9566-A8F6-71A0-F3BD87EC710B}"/>
              </a:ext>
            </a:extLst>
          </p:cNvPr>
          <p:cNvCxnSpPr>
            <a:cxnSpLocks/>
          </p:cNvCxnSpPr>
          <p:nvPr/>
        </p:nvCxnSpPr>
        <p:spPr>
          <a:xfrm>
            <a:off x="5507443" y="6905292"/>
            <a:ext cx="0" cy="76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A person in a tuxedo and glasses&#10;&#10;Description automatically generated">
            <a:extLst>
              <a:ext uri="{FF2B5EF4-FFF2-40B4-BE49-F238E27FC236}">
                <a16:creationId xmlns:a16="http://schemas.microsoft.com/office/drawing/2014/main" id="{DBEF573F-A919-6969-7DF2-C565EFE14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0961" y="4440480"/>
            <a:ext cx="667962" cy="667962"/>
          </a:xfrm>
          <a:prstGeom prst="rect">
            <a:avLst/>
          </a:prstGeom>
        </p:spPr>
      </p:pic>
      <p:pic>
        <p:nvPicPr>
          <p:cNvPr id="33" name="Picture 32" descr="A person in a tuxedo smiling&#10;&#10;Description automatically generated">
            <a:extLst>
              <a:ext uri="{FF2B5EF4-FFF2-40B4-BE49-F238E27FC236}">
                <a16:creationId xmlns:a16="http://schemas.microsoft.com/office/drawing/2014/main" id="{7F0B4BE6-162D-C990-B988-7AAF32070A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7089" y="3380696"/>
            <a:ext cx="933150" cy="933150"/>
          </a:xfrm>
          <a:prstGeom prst="rect">
            <a:avLst/>
          </a:prstGeom>
        </p:spPr>
      </p:pic>
      <p:pic>
        <p:nvPicPr>
          <p:cNvPr id="39" name="Picture 38" descr="A person wearing a top hat and a black jacket&#10;&#10;Description automatically generated">
            <a:extLst>
              <a:ext uri="{FF2B5EF4-FFF2-40B4-BE49-F238E27FC236}">
                <a16:creationId xmlns:a16="http://schemas.microsoft.com/office/drawing/2014/main" id="{A35312E2-5392-C5E8-A714-537E8DA2B5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5767" y="4573036"/>
            <a:ext cx="1089635" cy="108963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7A7A4DF-9234-929E-FC45-FBE857610926}"/>
              </a:ext>
            </a:extLst>
          </p:cNvPr>
          <p:cNvSpPr txBox="1"/>
          <p:nvPr/>
        </p:nvSpPr>
        <p:spPr>
          <a:xfrm>
            <a:off x="3943018" y="1711218"/>
            <a:ext cx="5981185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" panose="0200050405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GRAND LODGE</a:t>
            </a:r>
          </a:p>
          <a:p>
            <a:pPr marL="0" marR="0" lvl="0" indent="0" algn="l" defTabSz="4572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" panose="0200050405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EXECUTIVE COMMITTEE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D13DFA0-83B2-3557-DAD0-80A95D200018}"/>
              </a:ext>
            </a:extLst>
          </p:cNvPr>
          <p:cNvCxnSpPr>
            <a:cxnSpLocks/>
          </p:cNvCxnSpPr>
          <p:nvPr/>
        </p:nvCxnSpPr>
        <p:spPr>
          <a:xfrm>
            <a:off x="2555512" y="1268666"/>
            <a:ext cx="0" cy="5589334"/>
          </a:xfrm>
          <a:prstGeom prst="line">
            <a:avLst/>
          </a:prstGeom>
          <a:ln w="9525">
            <a:solidFill>
              <a:srgbClr val="CB9D6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970C03B-034F-F5FE-80B6-CDADF3EC0B05}"/>
              </a:ext>
            </a:extLst>
          </p:cNvPr>
          <p:cNvCxnSpPr>
            <a:cxnSpLocks/>
          </p:cNvCxnSpPr>
          <p:nvPr/>
        </p:nvCxnSpPr>
        <p:spPr>
          <a:xfrm>
            <a:off x="2555512" y="0"/>
            <a:ext cx="0" cy="779858"/>
          </a:xfrm>
          <a:prstGeom prst="line">
            <a:avLst/>
          </a:prstGeom>
          <a:ln w="9525">
            <a:solidFill>
              <a:srgbClr val="CB9D6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4" name="Picture 43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CC9B36A0-3739-FBFB-3346-1AD77E42C2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8246" y="870256"/>
            <a:ext cx="1225874" cy="302382"/>
          </a:xfrm>
          <a:prstGeom prst="rect">
            <a:avLst/>
          </a:prstGeom>
        </p:spPr>
      </p:pic>
      <p:pic>
        <p:nvPicPr>
          <p:cNvPr id="5" name="Picture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A74ECEDD-1874-4A25-7B22-0D9A7C5550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2989" y="5108443"/>
            <a:ext cx="677537" cy="677537"/>
          </a:xfrm>
          <a:prstGeom prst="rect">
            <a:avLst/>
          </a:prstGeom>
        </p:spPr>
      </p:pic>
      <p:pic>
        <p:nvPicPr>
          <p:cNvPr id="7" name="Picture 6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B6C4457C-9D9E-A144-BBED-C7D1AC1209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6829" y="4236552"/>
            <a:ext cx="578383" cy="578383"/>
          </a:xfrm>
          <a:prstGeom prst="rect">
            <a:avLst/>
          </a:prstGeom>
        </p:spPr>
      </p:pic>
      <p:pic>
        <p:nvPicPr>
          <p:cNvPr id="8" name="Picture 7" descr="A person in a suit and bow tie&#10;&#10;Description automatically generated">
            <a:extLst>
              <a:ext uri="{FF2B5EF4-FFF2-40B4-BE49-F238E27FC236}">
                <a16:creationId xmlns:a16="http://schemas.microsoft.com/office/drawing/2014/main" id="{5572BB79-9110-D188-E845-F8ECBD775F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3210" y="3754600"/>
            <a:ext cx="685881" cy="68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4044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2A4065A-9A88-ABFF-0272-A99F9D0A0921}"/>
              </a:ext>
            </a:extLst>
          </p:cNvPr>
          <p:cNvGrpSpPr/>
          <p:nvPr/>
        </p:nvGrpSpPr>
        <p:grpSpPr>
          <a:xfrm>
            <a:off x="-104926" y="0"/>
            <a:ext cx="12401852" cy="6858000"/>
            <a:chOff x="-104926" y="0"/>
            <a:chExt cx="12401852" cy="6858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3E5EB62-C17D-65F0-1AB0-D5197E3E717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104926" y="0"/>
              <a:ext cx="12401852" cy="6858000"/>
            </a:xfrm>
            <a:prstGeom prst="rect">
              <a:avLst/>
            </a:prstGeom>
            <a:solidFill>
              <a:srgbClr val="0B4B7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E8F9375-271F-1D0D-D6BB-4D9CCC0B4EB4}"/>
                </a:ext>
              </a:extLst>
            </p:cNvPr>
            <p:cNvGrpSpPr/>
            <p:nvPr/>
          </p:nvGrpSpPr>
          <p:grpSpPr>
            <a:xfrm>
              <a:off x="6730524" y="870256"/>
              <a:ext cx="2496598" cy="2575218"/>
              <a:chOff x="6730524" y="870256"/>
              <a:chExt cx="2496598" cy="2575218"/>
            </a:xfrm>
          </p:grpSpPr>
          <p:pic>
            <p:nvPicPr>
              <p:cNvPr id="4" name="Picture 3" descr="A person in a suit and tie&#10;&#10;Description automatically generated">
                <a:extLst>
                  <a:ext uri="{FF2B5EF4-FFF2-40B4-BE49-F238E27FC236}">
                    <a16:creationId xmlns:a16="http://schemas.microsoft.com/office/drawing/2014/main" id="{A1B25FCC-78C5-CAE0-22EF-EB61031317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3469" t="9870" r="23375" b="56035"/>
              <a:stretch/>
            </p:blipFill>
            <p:spPr>
              <a:xfrm>
                <a:off x="6730524" y="870256"/>
                <a:ext cx="2431624" cy="2338224"/>
              </a:xfrm>
              <a:prstGeom prst="rect">
                <a:avLst/>
              </a:prstGeom>
            </p:spPr>
          </p:pic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98A4FE12-7260-E575-F779-DC13793C9AC7}"/>
                  </a:ext>
                </a:extLst>
              </p:cNvPr>
              <p:cNvSpPr/>
              <p:nvPr/>
            </p:nvSpPr>
            <p:spPr>
              <a:xfrm>
                <a:off x="6739711" y="958063"/>
                <a:ext cx="2487411" cy="2487411"/>
              </a:xfrm>
              <a:prstGeom prst="ellipse">
                <a:avLst/>
              </a:prstGeom>
              <a:noFill/>
              <a:ln w="355600">
                <a:solidFill>
                  <a:srgbClr val="0B4B7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CB0D7D1D-ED7E-A710-194C-1D689F7B9CFD}"/>
                </a:ext>
              </a:extLst>
            </p:cNvPr>
            <p:cNvSpPr/>
            <p:nvPr/>
          </p:nvSpPr>
          <p:spPr>
            <a:xfrm rot="19222655">
              <a:off x="5898050" y="606043"/>
              <a:ext cx="1683322" cy="790684"/>
            </a:xfrm>
            <a:prstGeom prst="triangle">
              <a:avLst/>
            </a:prstGeom>
            <a:solidFill>
              <a:srgbClr val="0B4B7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31F931B6-1514-C67E-3E02-8D721B6F2BBB}"/>
                </a:ext>
              </a:extLst>
            </p:cNvPr>
            <p:cNvSpPr/>
            <p:nvPr/>
          </p:nvSpPr>
          <p:spPr>
            <a:xfrm rot="2229214">
              <a:off x="8036211" y="467141"/>
              <a:ext cx="1683322" cy="790684"/>
            </a:xfrm>
            <a:prstGeom prst="triangle">
              <a:avLst/>
            </a:prstGeom>
            <a:solidFill>
              <a:srgbClr val="0B4B7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290D4759-B163-D02A-FBF7-9224C864DA2E}"/>
                </a:ext>
              </a:extLst>
            </p:cNvPr>
            <p:cNvSpPr/>
            <p:nvPr/>
          </p:nvSpPr>
          <p:spPr>
            <a:xfrm rot="7893336">
              <a:off x="8405640" y="2881994"/>
              <a:ext cx="1209780" cy="476358"/>
            </a:xfrm>
            <a:prstGeom prst="triangle">
              <a:avLst/>
            </a:prstGeom>
            <a:solidFill>
              <a:srgbClr val="0B4B7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3A8343A7-503D-C44B-3A78-2586959CDA60}"/>
                </a:ext>
              </a:extLst>
            </p:cNvPr>
            <p:cNvSpPr/>
            <p:nvPr/>
          </p:nvSpPr>
          <p:spPr>
            <a:xfrm rot="14071741">
              <a:off x="5808007" y="2661607"/>
              <a:ext cx="1683322" cy="790684"/>
            </a:xfrm>
            <a:prstGeom prst="triangle">
              <a:avLst/>
            </a:prstGeom>
            <a:solidFill>
              <a:srgbClr val="0B4B7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DA046FC-9566-A8F6-71A0-F3BD87EC710B}"/>
              </a:ext>
            </a:extLst>
          </p:cNvPr>
          <p:cNvCxnSpPr>
            <a:cxnSpLocks/>
          </p:cNvCxnSpPr>
          <p:nvPr/>
        </p:nvCxnSpPr>
        <p:spPr>
          <a:xfrm>
            <a:off x="5507443" y="6905292"/>
            <a:ext cx="0" cy="76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B57676-9C32-6652-CB40-7668572856A9}"/>
              </a:ext>
            </a:extLst>
          </p:cNvPr>
          <p:cNvCxnSpPr>
            <a:cxnSpLocks/>
          </p:cNvCxnSpPr>
          <p:nvPr/>
        </p:nvCxnSpPr>
        <p:spPr>
          <a:xfrm>
            <a:off x="2555512" y="1268666"/>
            <a:ext cx="0" cy="5589334"/>
          </a:xfrm>
          <a:prstGeom prst="line">
            <a:avLst/>
          </a:prstGeom>
          <a:ln w="9525">
            <a:solidFill>
              <a:srgbClr val="CB9D6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B0FFE26-C1F8-5272-B8CE-6D833E22F40B}"/>
              </a:ext>
            </a:extLst>
          </p:cNvPr>
          <p:cNvCxnSpPr>
            <a:cxnSpLocks/>
          </p:cNvCxnSpPr>
          <p:nvPr/>
        </p:nvCxnSpPr>
        <p:spPr>
          <a:xfrm>
            <a:off x="2555512" y="0"/>
            <a:ext cx="0" cy="779858"/>
          </a:xfrm>
          <a:prstGeom prst="line">
            <a:avLst/>
          </a:prstGeom>
          <a:ln w="9525">
            <a:solidFill>
              <a:srgbClr val="CB9D6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853E617A-473F-912F-5B23-82B89E974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8246" y="870256"/>
            <a:ext cx="1225874" cy="30238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ADCEBF4-459D-32D7-9BD1-70FC1151E340}"/>
              </a:ext>
            </a:extLst>
          </p:cNvPr>
          <p:cNvSpPr txBox="1"/>
          <p:nvPr/>
        </p:nvSpPr>
        <p:spPr>
          <a:xfrm>
            <a:off x="5507443" y="3598683"/>
            <a:ext cx="62046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36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Matt Vander Horck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PM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Long Beach Lodge No. </a:t>
            </a:r>
            <a:r>
              <a:rPr lang="en-US" sz="2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327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Grand Lecturer</a:t>
            </a:r>
          </a:p>
        </p:txBody>
      </p:sp>
    </p:spTree>
    <p:extLst>
      <p:ext uri="{BB962C8B-B14F-4D97-AF65-F5344CB8AC3E}">
        <p14:creationId xmlns:p14="http://schemas.microsoft.com/office/powerpoint/2010/main" val="125939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E63E0BC-4346-760B-CB06-A3AC2FBF5DFE}"/>
              </a:ext>
            </a:extLst>
          </p:cNvPr>
          <p:cNvSpPr/>
          <p:nvPr/>
        </p:nvSpPr>
        <p:spPr>
          <a:xfrm>
            <a:off x="-299802" y="0"/>
            <a:ext cx="12791604" cy="6858000"/>
          </a:xfrm>
          <a:prstGeom prst="rect">
            <a:avLst/>
          </a:prstGeom>
          <a:solidFill>
            <a:srgbClr val="7D14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DA046FC-9566-A8F6-71A0-F3BD87EC710B}"/>
              </a:ext>
            </a:extLst>
          </p:cNvPr>
          <p:cNvCxnSpPr>
            <a:cxnSpLocks/>
          </p:cNvCxnSpPr>
          <p:nvPr/>
        </p:nvCxnSpPr>
        <p:spPr>
          <a:xfrm>
            <a:off x="5507443" y="6905292"/>
            <a:ext cx="0" cy="76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911D781-8294-5240-56F4-26CE4FA23A0D}"/>
              </a:ext>
            </a:extLst>
          </p:cNvPr>
          <p:cNvSpPr txBox="1"/>
          <p:nvPr/>
        </p:nvSpPr>
        <p:spPr>
          <a:xfrm>
            <a:off x="4844420" y="-1015663"/>
            <a:ext cx="59811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" panose="0200050405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GRAND LODGE</a:t>
            </a:r>
          </a:p>
          <a:p>
            <a:pPr marL="0" marR="0" lvl="0" indent="0" algn="l" defTabSz="4572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" panose="0200050405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EXECUTIVE COMMITTEE</a:t>
            </a:r>
          </a:p>
        </p:txBody>
      </p:sp>
      <p:pic>
        <p:nvPicPr>
          <p:cNvPr id="19" name="Picture 18" descr="A person in a tuxedo and glasses&#10;&#10;Description automatically generated">
            <a:extLst>
              <a:ext uri="{FF2B5EF4-FFF2-40B4-BE49-F238E27FC236}">
                <a16:creationId xmlns:a16="http://schemas.microsoft.com/office/drawing/2014/main" id="{DBEF573F-A919-6969-7DF2-C565EFE14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252" y="3622404"/>
            <a:ext cx="393754" cy="393754"/>
          </a:xfrm>
          <a:prstGeom prst="rect">
            <a:avLst/>
          </a:prstGeom>
        </p:spPr>
      </p:pic>
      <p:pic>
        <p:nvPicPr>
          <p:cNvPr id="31" name="Picture 30" descr="A person in a suit and bow tie&#10;&#10;Description automatically generated">
            <a:extLst>
              <a:ext uri="{FF2B5EF4-FFF2-40B4-BE49-F238E27FC236}">
                <a16:creationId xmlns:a16="http://schemas.microsoft.com/office/drawing/2014/main" id="{8260DA0C-BFB7-834B-4257-FE7428C9F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8706" y="619113"/>
            <a:ext cx="3583501" cy="3583501"/>
          </a:xfrm>
          <a:prstGeom prst="rect">
            <a:avLst/>
          </a:prstGeom>
        </p:spPr>
      </p:pic>
      <p:pic>
        <p:nvPicPr>
          <p:cNvPr id="33" name="Picture 32" descr="A person in a tuxedo smiling&#10;&#10;Description automatically generated">
            <a:extLst>
              <a:ext uri="{FF2B5EF4-FFF2-40B4-BE49-F238E27FC236}">
                <a16:creationId xmlns:a16="http://schemas.microsoft.com/office/drawing/2014/main" id="{7F0B4BE6-162D-C990-B988-7AAF32070A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9209" y="3521189"/>
            <a:ext cx="588557" cy="588557"/>
          </a:xfrm>
          <a:prstGeom prst="rect">
            <a:avLst/>
          </a:prstGeom>
        </p:spPr>
      </p:pic>
      <p:pic>
        <p:nvPicPr>
          <p:cNvPr id="39" name="Picture 38" descr="A person wearing a top hat and a black jacket&#10;&#10;Description automatically generated">
            <a:extLst>
              <a:ext uri="{FF2B5EF4-FFF2-40B4-BE49-F238E27FC236}">
                <a16:creationId xmlns:a16="http://schemas.microsoft.com/office/drawing/2014/main" id="{A35312E2-5392-C5E8-A714-537E8DA2B5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9328" y="3427498"/>
            <a:ext cx="387969" cy="3879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24F908-32D1-EB1E-3173-32A7DED07CA3}"/>
              </a:ext>
            </a:extLst>
          </p:cNvPr>
          <p:cNvSpPr txBox="1"/>
          <p:nvPr/>
        </p:nvSpPr>
        <p:spPr>
          <a:xfrm>
            <a:off x="5323395" y="4254349"/>
            <a:ext cx="51830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Very Worshipful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Allan L.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Casalou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Acalanes Fellowship Lodge No. 480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Grand Secretary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B57676-9C32-6652-CB40-7668572856A9}"/>
              </a:ext>
            </a:extLst>
          </p:cNvPr>
          <p:cNvCxnSpPr>
            <a:cxnSpLocks/>
          </p:cNvCxnSpPr>
          <p:nvPr/>
        </p:nvCxnSpPr>
        <p:spPr>
          <a:xfrm>
            <a:off x="2555512" y="1268666"/>
            <a:ext cx="0" cy="5589334"/>
          </a:xfrm>
          <a:prstGeom prst="line">
            <a:avLst/>
          </a:prstGeom>
          <a:ln w="9525">
            <a:solidFill>
              <a:srgbClr val="CB9D6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B0FFE26-C1F8-5272-B8CE-6D833E22F40B}"/>
              </a:ext>
            </a:extLst>
          </p:cNvPr>
          <p:cNvCxnSpPr>
            <a:cxnSpLocks/>
          </p:cNvCxnSpPr>
          <p:nvPr/>
        </p:nvCxnSpPr>
        <p:spPr>
          <a:xfrm>
            <a:off x="2555512" y="0"/>
            <a:ext cx="0" cy="779858"/>
          </a:xfrm>
          <a:prstGeom prst="line">
            <a:avLst/>
          </a:prstGeom>
          <a:ln w="9525">
            <a:solidFill>
              <a:srgbClr val="CB9D6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853E617A-473F-912F-5B23-82B89E974D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8246" y="870256"/>
            <a:ext cx="1225874" cy="302382"/>
          </a:xfrm>
          <a:prstGeom prst="rect">
            <a:avLst/>
          </a:prstGeom>
        </p:spPr>
      </p:pic>
      <p:pic>
        <p:nvPicPr>
          <p:cNvPr id="5" name="Picture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79657F01-3C9F-A8DD-B642-C15288F924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5209" y="2738141"/>
            <a:ext cx="677537" cy="677537"/>
          </a:xfrm>
          <a:prstGeom prst="rect">
            <a:avLst/>
          </a:prstGeom>
        </p:spPr>
      </p:pic>
      <p:pic>
        <p:nvPicPr>
          <p:cNvPr id="6" name="Picture 5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08325898-D5C9-3A12-8EBD-A51F9FE96B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6467" y="2642388"/>
            <a:ext cx="578383" cy="578383"/>
          </a:xfrm>
          <a:prstGeom prst="rect">
            <a:avLst/>
          </a:prstGeom>
        </p:spPr>
      </p:pic>
      <p:pic>
        <p:nvPicPr>
          <p:cNvPr id="3" name="Picture 2" descr="A person smiling at camera&#10;&#10;Description automatically generated">
            <a:extLst>
              <a:ext uri="{FF2B5EF4-FFF2-40B4-BE49-F238E27FC236}">
                <a16:creationId xmlns:a16="http://schemas.microsoft.com/office/drawing/2014/main" id="{85D04384-EB96-AAEA-C1AB-6A2F0C80AC4C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0"/>
          </a:blip>
          <a:stretch>
            <a:fillRect/>
          </a:stretch>
        </p:blipFill>
        <p:spPr>
          <a:xfrm>
            <a:off x="8874287" y="3132381"/>
            <a:ext cx="183216" cy="18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649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E5EB62-C17D-65F0-1AB0-D5197E3E7171}"/>
              </a:ext>
            </a:extLst>
          </p:cNvPr>
          <p:cNvSpPr/>
          <p:nvPr/>
        </p:nvSpPr>
        <p:spPr>
          <a:xfrm>
            <a:off x="-629586" y="0"/>
            <a:ext cx="13451172" cy="6858000"/>
          </a:xfrm>
          <a:prstGeom prst="rect">
            <a:avLst/>
          </a:prstGeom>
          <a:solidFill>
            <a:srgbClr val="0B4B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DA046FC-9566-A8F6-71A0-F3BD87EC710B}"/>
              </a:ext>
            </a:extLst>
          </p:cNvPr>
          <p:cNvCxnSpPr>
            <a:cxnSpLocks/>
          </p:cNvCxnSpPr>
          <p:nvPr/>
        </p:nvCxnSpPr>
        <p:spPr>
          <a:xfrm>
            <a:off x="5507443" y="6905292"/>
            <a:ext cx="0" cy="76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B57676-9C32-6652-CB40-7668572856A9}"/>
              </a:ext>
            </a:extLst>
          </p:cNvPr>
          <p:cNvCxnSpPr>
            <a:cxnSpLocks/>
          </p:cNvCxnSpPr>
          <p:nvPr/>
        </p:nvCxnSpPr>
        <p:spPr>
          <a:xfrm>
            <a:off x="2555512" y="1268666"/>
            <a:ext cx="0" cy="5589334"/>
          </a:xfrm>
          <a:prstGeom prst="line">
            <a:avLst/>
          </a:prstGeom>
          <a:ln w="9525">
            <a:solidFill>
              <a:srgbClr val="CB9D6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B0FFE26-C1F8-5272-B8CE-6D833E22F40B}"/>
              </a:ext>
            </a:extLst>
          </p:cNvPr>
          <p:cNvCxnSpPr>
            <a:cxnSpLocks/>
          </p:cNvCxnSpPr>
          <p:nvPr/>
        </p:nvCxnSpPr>
        <p:spPr>
          <a:xfrm>
            <a:off x="2555512" y="0"/>
            <a:ext cx="0" cy="779858"/>
          </a:xfrm>
          <a:prstGeom prst="line">
            <a:avLst/>
          </a:prstGeom>
          <a:ln w="9525">
            <a:solidFill>
              <a:srgbClr val="CB9D6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853E617A-473F-912F-5B23-82B89E974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246" y="870256"/>
            <a:ext cx="1225874" cy="302382"/>
          </a:xfrm>
          <a:prstGeom prst="rect">
            <a:avLst/>
          </a:prstGeom>
        </p:spPr>
      </p:pic>
      <p:pic>
        <p:nvPicPr>
          <p:cNvPr id="3" name="Picture 2" descr="A person in a tuxedo and glasses&#10;&#10;Description automatically generated">
            <a:extLst>
              <a:ext uri="{FF2B5EF4-FFF2-40B4-BE49-F238E27FC236}">
                <a16:creationId xmlns:a16="http://schemas.microsoft.com/office/drawing/2014/main" id="{ED80EB6A-8A27-9A1B-5C99-95DD1E7D7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9950" y="602860"/>
            <a:ext cx="3616004" cy="3616004"/>
          </a:xfrm>
          <a:prstGeom prst="rect">
            <a:avLst/>
          </a:prstGeom>
        </p:spPr>
      </p:pic>
      <p:pic>
        <p:nvPicPr>
          <p:cNvPr id="5" name="Picture 4" descr="A person in a suit and bow tie&#10;&#10;Description automatically generated">
            <a:extLst>
              <a:ext uri="{FF2B5EF4-FFF2-40B4-BE49-F238E27FC236}">
                <a16:creationId xmlns:a16="http://schemas.microsoft.com/office/drawing/2014/main" id="{0C5D8402-6D90-5DED-DA07-55E4D28114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6047" y="3263321"/>
            <a:ext cx="603693" cy="603693"/>
          </a:xfrm>
          <a:prstGeom prst="rect">
            <a:avLst/>
          </a:prstGeom>
        </p:spPr>
      </p:pic>
      <p:pic>
        <p:nvPicPr>
          <p:cNvPr id="6" name="Picture 5" descr="A person in a tuxedo smiling&#10;&#10;Description automatically generated">
            <a:extLst>
              <a:ext uri="{FF2B5EF4-FFF2-40B4-BE49-F238E27FC236}">
                <a16:creationId xmlns:a16="http://schemas.microsoft.com/office/drawing/2014/main" id="{8E536496-0784-3C72-FBC3-FE6439CD8D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6721" y="3010769"/>
            <a:ext cx="505102" cy="505102"/>
          </a:xfrm>
          <a:prstGeom prst="rect">
            <a:avLst/>
          </a:prstGeom>
        </p:spPr>
      </p:pic>
      <p:pic>
        <p:nvPicPr>
          <p:cNvPr id="14" name="Picture 13" descr="A person wearing a top hat and a black jacket&#10;&#10;Description automatically generated">
            <a:extLst>
              <a:ext uri="{FF2B5EF4-FFF2-40B4-BE49-F238E27FC236}">
                <a16:creationId xmlns:a16="http://schemas.microsoft.com/office/drawing/2014/main" id="{C239F837-583E-1A4B-0886-833366DED5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4994" y="3714457"/>
            <a:ext cx="588556" cy="5885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ADCEBF4-459D-32D7-9BD1-70FC1151E340}"/>
              </a:ext>
            </a:extLst>
          </p:cNvPr>
          <p:cNvSpPr txBox="1"/>
          <p:nvPr/>
        </p:nvSpPr>
        <p:spPr>
          <a:xfrm>
            <a:off x="5289372" y="4254349"/>
            <a:ext cx="74074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Very Worshipful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Charles P. Cross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PM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Sandra Cross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Metropolitan Lodge No. 352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Grand Treasurer &amp; Jr. Grand Warden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Recommendee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FA8B2223-E8EA-ED72-050D-73B9E92B76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0838" y="3515872"/>
            <a:ext cx="578383" cy="578383"/>
          </a:xfrm>
          <a:prstGeom prst="rect">
            <a:avLst/>
          </a:prstGeom>
        </p:spPr>
      </p:pic>
      <p:pic>
        <p:nvPicPr>
          <p:cNvPr id="8" name="Picture 7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9854F9CD-38A4-3AF5-87A9-909B6BFAA9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3136" y="4063334"/>
            <a:ext cx="453583" cy="453583"/>
          </a:xfrm>
          <a:prstGeom prst="rect">
            <a:avLst/>
          </a:prstGeom>
        </p:spPr>
      </p:pic>
      <p:pic>
        <p:nvPicPr>
          <p:cNvPr id="18" name="Picture 17" descr="A person smiling at camera&#10;&#10;Description automatically generated">
            <a:extLst>
              <a:ext uri="{FF2B5EF4-FFF2-40B4-BE49-F238E27FC236}">
                <a16:creationId xmlns:a16="http://schemas.microsoft.com/office/drawing/2014/main" id="{9A0F042F-4602-642E-7623-B71DAC5E79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35535" y="2193629"/>
            <a:ext cx="2060720" cy="20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911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E5EB62-C17D-65F0-1AB0-D5197E3E7171}"/>
              </a:ext>
            </a:extLst>
          </p:cNvPr>
          <p:cNvSpPr/>
          <p:nvPr/>
        </p:nvSpPr>
        <p:spPr>
          <a:xfrm>
            <a:off x="-104926" y="0"/>
            <a:ext cx="12401852" cy="6858000"/>
          </a:xfrm>
          <a:prstGeom prst="rect">
            <a:avLst/>
          </a:prstGeom>
          <a:solidFill>
            <a:srgbClr val="0B4B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DA046FC-9566-A8F6-71A0-F3BD87EC710B}"/>
              </a:ext>
            </a:extLst>
          </p:cNvPr>
          <p:cNvCxnSpPr>
            <a:cxnSpLocks/>
          </p:cNvCxnSpPr>
          <p:nvPr/>
        </p:nvCxnSpPr>
        <p:spPr>
          <a:xfrm>
            <a:off x="5507443" y="6905292"/>
            <a:ext cx="0" cy="76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B57676-9C32-6652-CB40-7668572856A9}"/>
              </a:ext>
            </a:extLst>
          </p:cNvPr>
          <p:cNvCxnSpPr>
            <a:cxnSpLocks/>
          </p:cNvCxnSpPr>
          <p:nvPr/>
        </p:nvCxnSpPr>
        <p:spPr>
          <a:xfrm>
            <a:off x="2555512" y="1268666"/>
            <a:ext cx="0" cy="5589334"/>
          </a:xfrm>
          <a:prstGeom prst="line">
            <a:avLst/>
          </a:prstGeom>
          <a:ln w="9525">
            <a:solidFill>
              <a:srgbClr val="CB9D6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B0FFE26-C1F8-5272-B8CE-6D833E22F40B}"/>
              </a:ext>
            </a:extLst>
          </p:cNvPr>
          <p:cNvCxnSpPr>
            <a:cxnSpLocks/>
          </p:cNvCxnSpPr>
          <p:nvPr/>
        </p:nvCxnSpPr>
        <p:spPr>
          <a:xfrm>
            <a:off x="2555512" y="0"/>
            <a:ext cx="0" cy="779858"/>
          </a:xfrm>
          <a:prstGeom prst="line">
            <a:avLst/>
          </a:prstGeom>
          <a:ln w="9525">
            <a:solidFill>
              <a:srgbClr val="CB9D6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853E617A-473F-912F-5B23-82B89E974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246" y="870256"/>
            <a:ext cx="1225874" cy="30238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ADCEBF4-459D-32D7-9BD1-70FC1151E340}"/>
              </a:ext>
            </a:extLst>
          </p:cNvPr>
          <p:cNvSpPr txBox="1"/>
          <p:nvPr/>
        </p:nvSpPr>
        <p:spPr>
          <a:xfrm>
            <a:off x="5289371" y="4254349"/>
            <a:ext cx="62046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Right Worshipful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Chris Smith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PM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Peninsula Lodge No. 168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Junior Grand Warden</a:t>
            </a:r>
          </a:p>
        </p:txBody>
      </p:sp>
      <p:pic>
        <p:nvPicPr>
          <p:cNvPr id="11" name="Picture 10" descr="A person in a black suit&#10;&#10;Description automatically generated">
            <a:extLst>
              <a:ext uri="{FF2B5EF4-FFF2-40B4-BE49-F238E27FC236}">
                <a16:creationId xmlns:a16="http://schemas.microsoft.com/office/drawing/2014/main" id="{1A2A9DA5-671B-32D9-8D80-9E328D8C2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7577" y="620605"/>
            <a:ext cx="3633745" cy="363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3447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E5EB62-C17D-65F0-1AB0-D5197E3E7171}"/>
              </a:ext>
            </a:extLst>
          </p:cNvPr>
          <p:cNvSpPr/>
          <p:nvPr/>
        </p:nvSpPr>
        <p:spPr>
          <a:xfrm>
            <a:off x="-299802" y="0"/>
            <a:ext cx="12791604" cy="6858000"/>
          </a:xfrm>
          <a:prstGeom prst="rect">
            <a:avLst/>
          </a:prstGeom>
          <a:solidFill>
            <a:srgbClr val="7D14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DA046FC-9566-A8F6-71A0-F3BD87EC710B}"/>
              </a:ext>
            </a:extLst>
          </p:cNvPr>
          <p:cNvCxnSpPr>
            <a:cxnSpLocks/>
          </p:cNvCxnSpPr>
          <p:nvPr/>
        </p:nvCxnSpPr>
        <p:spPr>
          <a:xfrm>
            <a:off x="5507443" y="6905292"/>
            <a:ext cx="0" cy="76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B57676-9C32-6652-CB40-7668572856A9}"/>
              </a:ext>
            </a:extLst>
          </p:cNvPr>
          <p:cNvCxnSpPr>
            <a:cxnSpLocks/>
          </p:cNvCxnSpPr>
          <p:nvPr/>
        </p:nvCxnSpPr>
        <p:spPr>
          <a:xfrm>
            <a:off x="2555512" y="1268666"/>
            <a:ext cx="0" cy="5589334"/>
          </a:xfrm>
          <a:prstGeom prst="line">
            <a:avLst/>
          </a:prstGeom>
          <a:ln w="9525">
            <a:solidFill>
              <a:srgbClr val="CB9D6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B0FFE26-C1F8-5272-B8CE-6D833E22F40B}"/>
              </a:ext>
            </a:extLst>
          </p:cNvPr>
          <p:cNvCxnSpPr>
            <a:cxnSpLocks/>
          </p:cNvCxnSpPr>
          <p:nvPr/>
        </p:nvCxnSpPr>
        <p:spPr>
          <a:xfrm>
            <a:off x="2555512" y="0"/>
            <a:ext cx="0" cy="779858"/>
          </a:xfrm>
          <a:prstGeom prst="line">
            <a:avLst/>
          </a:prstGeom>
          <a:ln w="9525">
            <a:solidFill>
              <a:srgbClr val="CB9D6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853E617A-473F-912F-5B23-82B89E974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246" y="870256"/>
            <a:ext cx="1225874" cy="30238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ADCEBF4-459D-32D7-9BD1-70FC1151E340}"/>
              </a:ext>
            </a:extLst>
          </p:cNvPr>
          <p:cNvSpPr txBox="1"/>
          <p:nvPr/>
        </p:nvSpPr>
        <p:spPr>
          <a:xfrm>
            <a:off x="5289371" y="4254349"/>
            <a:ext cx="57211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Right Worshipful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Ara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Maloyan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PM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Soseh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Yegyan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Santa Monica - Palisades Lodge No. 307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Senior Grand Warden</a:t>
            </a:r>
          </a:p>
        </p:txBody>
      </p:sp>
      <p:pic>
        <p:nvPicPr>
          <p:cNvPr id="16" name="Picture 15" descr="A person in a suit and bow tie&#10;&#10;Description automatically generated">
            <a:extLst>
              <a:ext uri="{FF2B5EF4-FFF2-40B4-BE49-F238E27FC236}">
                <a16:creationId xmlns:a16="http://schemas.microsoft.com/office/drawing/2014/main" id="{AAFA546A-619E-4CAF-521E-49A153AF5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0370" y="3553012"/>
            <a:ext cx="603693" cy="603693"/>
          </a:xfrm>
          <a:prstGeom prst="rect">
            <a:avLst/>
          </a:prstGeom>
        </p:spPr>
      </p:pic>
      <p:pic>
        <p:nvPicPr>
          <p:cNvPr id="19" name="Picture 18" descr="A person wearing a top hat and a black jacket&#10;&#10;Description automatically generated">
            <a:extLst>
              <a:ext uri="{FF2B5EF4-FFF2-40B4-BE49-F238E27FC236}">
                <a16:creationId xmlns:a16="http://schemas.microsoft.com/office/drawing/2014/main" id="{95F37E83-E543-FD7B-1512-FFDD1ABA9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7867" y="2949665"/>
            <a:ext cx="588556" cy="588556"/>
          </a:xfrm>
          <a:prstGeom prst="rect">
            <a:avLst/>
          </a:prstGeom>
        </p:spPr>
      </p:pic>
      <p:pic>
        <p:nvPicPr>
          <p:cNvPr id="20" name="Picture 19" descr="A person in a tuxedo and glasses&#10;&#10;Description automatically generated">
            <a:extLst>
              <a:ext uri="{FF2B5EF4-FFF2-40B4-BE49-F238E27FC236}">
                <a16:creationId xmlns:a16="http://schemas.microsoft.com/office/drawing/2014/main" id="{207AF3A2-F7E2-C39C-AEA1-F16CDFD92B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7491" y="2288718"/>
            <a:ext cx="703100" cy="703100"/>
          </a:xfrm>
          <a:prstGeom prst="rect">
            <a:avLst/>
          </a:prstGeom>
        </p:spPr>
      </p:pic>
      <p:pic>
        <p:nvPicPr>
          <p:cNvPr id="5" name="Picture 4" descr="A person and person taking a selfie&#10;&#10;Description automatically generated">
            <a:extLst>
              <a:ext uri="{FF2B5EF4-FFF2-40B4-BE49-F238E27FC236}">
                <a16:creationId xmlns:a16="http://schemas.microsoft.com/office/drawing/2014/main" id="{3A5C4E6D-F95F-EB3B-9DB7-F2EDDC28A2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9372" y="602860"/>
            <a:ext cx="3616004" cy="3616004"/>
          </a:xfrm>
          <a:prstGeom prst="rect">
            <a:avLst/>
          </a:prstGeom>
        </p:spPr>
      </p:pic>
      <p:pic>
        <p:nvPicPr>
          <p:cNvPr id="6" name="Picture 5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5DAC64AF-D520-E7E4-CC1C-E4681D4A33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2754" y="3565666"/>
            <a:ext cx="387971" cy="387971"/>
          </a:xfrm>
          <a:prstGeom prst="rect">
            <a:avLst/>
          </a:prstGeom>
        </p:spPr>
      </p:pic>
      <p:pic>
        <p:nvPicPr>
          <p:cNvPr id="8" name="Picture 7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C2DA7D31-1F70-3D8D-476F-43A20DDDB0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5196" y="3895969"/>
            <a:ext cx="423859" cy="423859"/>
          </a:xfrm>
          <a:prstGeom prst="rect">
            <a:avLst/>
          </a:prstGeom>
        </p:spPr>
      </p:pic>
      <p:pic>
        <p:nvPicPr>
          <p:cNvPr id="3" name="Picture 2" descr="A person smiling at camera&#10;&#10;Description automatically generated">
            <a:extLst>
              <a:ext uri="{FF2B5EF4-FFF2-40B4-BE49-F238E27FC236}">
                <a16:creationId xmlns:a16="http://schemas.microsoft.com/office/drawing/2014/main" id="{EF922C7B-00CA-72B7-4334-A960EF65787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0"/>
          </a:blip>
          <a:stretch>
            <a:fillRect/>
          </a:stretch>
        </p:blipFill>
        <p:spPr>
          <a:xfrm>
            <a:off x="8874287" y="3132381"/>
            <a:ext cx="183216" cy="18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97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E5EB62-C17D-65F0-1AB0-D5197E3E7171}"/>
              </a:ext>
            </a:extLst>
          </p:cNvPr>
          <p:cNvSpPr/>
          <p:nvPr/>
        </p:nvSpPr>
        <p:spPr>
          <a:xfrm>
            <a:off x="-449702" y="0"/>
            <a:ext cx="13091404" cy="6858000"/>
          </a:xfrm>
          <a:prstGeom prst="rect">
            <a:avLst/>
          </a:prstGeom>
          <a:solidFill>
            <a:srgbClr val="0B4B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DA046FC-9566-A8F6-71A0-F3BD87EC710B}"/>
              </a:ext>
            </a:extLst>
          </p:cNvPr>
          <p:cNvCxnSpPr>
            <a:cxnSpLocks/>
          </p:cNvCxnSpPr>
          <p:nvPr/>
        </p:nvCxnSpPr>
        <p:spPr>
          <a:xfrm>
            <a:off x="5507443" y="6905292"/>
            <a:ext cx="0" cy="76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B57676-9C32-6652-CB40-7668572856A9}"/>
              </a:ext>
            </a:extLst>
          </p:cNvPr>
          <p:cNvCxnSpPr>
            <a:cxnSpLocks/>
          </p:cNvCxnSpPr>
          <p:nvPr/>
        </p:nvCxnSpPr>
        <p:spPr>
          <a:xfrm>
            <a:off x="2555512" y="1268666"/>
            <a:ext cx="0" cy="5589334"/>
          </a:xfrm>
          <a:prstGeom prst="line">
            <a:avLst/>
          </a:prstGeom>
          <a:ln w="9525">
            <a:solidFill>
              <a:srgbClr val="CB9D6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B0FFE26-C1F8-5272-B8CE-6D833E22F40B}"/>
              </a:ext>
            </a:extLst>
          </p:cNvPr>
          <p:cNvCxnSpPr>
            <a:cxnSpLocks/>
          </p:cNvCxnSpPr>
          <p:nvPr/>
        </p:nvCxnSpPr>
        <p:spPr>
          <a:xfrm>
            <a:off x="2555512" y="0"/>
            <a:ext cx="0" cy="779858"/>
          </a:xfrm>
          <a:prstGeom prst="line">
            <a:avLst/>
          </a:prstGeom>
          <a:ln w="9525">
            <a:solidFill>
              <a:srgbClr val="CB9D6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853E617A-473F-912F-5B23-82B89E974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246" y="870256"/>
            <a:ext cx="1225874" cy="30238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ADCEBF4-459D-32D7-9BD1-70FC1151E340}"/>
              </a:ext>
            </a:extLst>
          </p:cNvPr>
          <p:cNvSpPr txBox="1"/>
          <p:nvPr/>
        </p:nvSpPr>
        <p:spPr>
          <a:xfrm>
            <a:off x="5289371" y="4254349"/>
            <a:ext cx="513666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Right Worshipful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Garrett S. Chan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PM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JoMay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Chan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California Lodge No. 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Deputy Grand Master</a:t>
            </a:r>
          </a:p>
        </p:txBody>
      </p:sp>
      <p:pic>
        <p:nvPicPr>
          <p:cNvPr id="4" name="Picture 3" descr="A person in a tuxedo smiling&#10;&#10;Description automatically generated">
            <a:extLst>
              <a:ext uri="{FF2B5EF4-FFF2-40B4-BE49-F238E27FC236}">
                <a16:creationId xmlns:a16="http://schemas.microsoft.com/office/drawing/2014/main" id="{B7026E8A-8F5D-6B38-791A-4D60924AA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528" y="2588142"/>
            <a:ext cx="584601" cy="584601"/>
          </a:xfrm>
          <a:prstGeom prst="rect">
            <a:avLst/>
          </a:prstGeom>
        </p:spPr>
      </p:pic>
      <p:pic>
        <p:nvPicPr>
          <p:cNvPr id="16" name="Picture 15" descr="A person in a suit and bow tie&#10;&#10;Description automatically generated">
            <a:extLst>
              <a:ext uri="{FF2B5EF4-FFF2-40B4-BE49-F238E27FC236}">
                <a16:creationId xmlns:a16="http://schemas.microsoft.com/office/drawing/2014/main" id="{AAFA546A-619E-4CAF-521E-49A153AF5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3126" y="3736008"/>
            <a:ext cx="474488" cy="474488"/>
          </a:xfrm>
          <a:prstGeom prst="rect">
            <a:avLst/>
          </a:prstGeom>
        </p:spPr>
      </p:pic>
      <p:pic>
        <p:nvPicPr>
          <p:cNvPr id="19" name="Picture 18" descr="A person wearing a top hat and a black jacket&#10;&#10;Description automatically generated">
            <a:extLst>
              <a:ext uri="{FF2B5EF4-FFF2-40B4-BE49-F238E27FC236}">
                <a16:creationId xmlns:a16="http://schemas.microsoft.com/office/drawing/2014/main" id="{95F37E83-E543-FD7B-1512-FFDD1ABA99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4120" y="3294335"/>
            <a:ext cx="588556" cy="588556"/>
          </a:xfrm>
          <a:prstGeom prst="rect">
            <a:avLst/>
          </a:prstGeom>
        </p:spPr>
      </p:pic>
      <p:pic>
        <p:nvPicPr>
          <p:cNvPr id="20" name="Picture 19" descr="A person in a tuxedo and glasses&#10;&#10;Description automatically generated">
            <a:extLst>
              <a:ext uri="{FF2B5EF4-FFF2-40B4-BE49-F238E27FC236}">
                <a16:creationId xmlns:a16="http://schemas.microsoft.com/office/drawing/2014/main" id="{207AF3A2-F7E2-C39C-AEA1-F16CDFD92B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7523" y="3085111"/>
            <a:ext cx="529304" cy="529304"/>
          </a:xfrm>
          <a:prstGeom prst="rect">
            <a:avLst/>
          </a:prstGeom>
        </p:spPr>
      </p:pic>
      <p:pic>
        <p:nvPicPr>
          <p:cNvPr id="3" name="Picture 2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8AD63855-7763-3F33-588C-DFF83C7A2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0246" y="2579666"/>
            <a:ext cx="383852" cy="383852"/>
          </a:xfrm>
          <a:prstGeom prst="rect">
            <a:avLst/>
          </a:prstGeom>
        </p:spPr>
      </p:pic>
      <p:pic>
        <p:nvPicPr>
          <p:cNvPr id="8" name="Picture 7" descr="A person and person smiling for a picture&#10;&#10;Description automatically generated">
            <a:extLst>
              <a:ext uri="{FF2B5EF4-FFF2-40B4-BE49-F238E27FC236}">
                <a16:creationId xmlns:a16="http://schemas.microsoft.com/office/drawing/2014/main" id="{8479C90C-9C2A-5D41-4BBD-83767D14FF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89372" y="620604"/>
            <a:ext cx="3616000" cy="36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191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807</TotalTime>
  <Words>232</Words>
  <Application>Microsoft Macintosh PowerPoint</Application>
  <PresentationFormat>Widescreen</PresentationFormat>
  <Paragraphs>48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Aptos</vt:lpstr>
      <vt:lpstr>Aptos Display</vt:lpstr>
      <vt:lpstr>Arial</vt:lpstr>
      <vt:lpstr>Avenir Black</vt:lpstr>
      <vt:lpstr>Avenir Book</vt:lpstr>
      <vt:lpstr>Gotham</vt:lpstr>
      <vt:lpstr>Lato</vt:lpstr>
      <vt:lpstr>Lato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Tracks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 D</dc:creator>
  <cp:lastModifiedBy>Emily Limon</cp:lastModifiedBy>
  <cp:revision>30</cp:revision>
  <dcterms:created xsi:type="dcterms:W3CDTF">2024-03-05T17:14:25Z</dcterms:created>
  <dcterms:modified xsi:type="dcterms:W3CDTF">2025-04-03T22:14:55Z</dcterms:modified>
</cp:coreProperties>
</file>