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6" r:id="rId2"/>
    <p:sldId id="257" r:id="rId3"/>
    <p:sldId id="263" r:id="rId4"/>
    <p:sldId id="258" r:id="rId5"/>
    <p:sldId id="261" r:id="rId6"/>
    <p:sldId id="260" r:id="rId7"/>
    <p:sldId id="262" r:id="rId8"/>
    <p:sldId id="259" r:id="rId9"/>
    <p:sldId id="264"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horzBarState="maximized">
    <p:restoredLeft sz="14995" autoAdjust="0"/>
    <p:restoredTop sz="94660"/>
  </p:normalViewPr>
  <p:slideViewPr>
    <p:cSldViewPr snapToGrid="0">
      <p:cViewPr varScale="1">
        <p:scale>
          <a:sx n="63" d="100"/>
          <a:sy n="63" d="100"/>
        </p:scale>
        <p:origin x="804" y="56"/>
      </p:cViewPr>
      <p:guideLst/>
    </p:cSldViewPr>
  </p:slideViewPr>
  <p:notesTextViewPr>
    <p:cViewPr>
      <p:scale>
        <a:sx n="1" d="1"/>
        <a:sy n="1" d="1"/>
      </p:scale>
      <p:origin x="0" y="0"/>
    </p:cViewPr>
  </p:notesTextViewPr>
  <p:sorterViewPr>
    <p:cViewPr varScale="1">
      <p:scale>
        <a:sx n="100" d="100"/>
        <a:sy n="100" d="100"/>
      </p:scale>
      <p:origin x="0" y="0"/>
    </p:cViewPr>
  </p:sorterViewPr>
  <p:notesViewPr>
    <p:cSldViewPr snapToGrid="0">
      <p:cViewPr>
        <p:scale>
          <a:sx n="100" d="100"/>
          <a:sy n="100" d="100"/>
        </p:scale>
        <p:origin x="1628" y="-300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307576C-EA3E-4960-A149-3E7188366700}" type="datetimeFigureOut">
              <a:rPr lang="en-US" smtClean="0"/>
              <a:t>4/3/2022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5B318F-2997-4385-A41E-9F50301110DC}" type="slidenum">
              <a:rPr lang="en-US" smtClean="0"/>
              <a:t>‹#›</a:t>
            </a:fld>
            <a:endParaRPr lang="en-US"/>
          </a:p>
        </p:txBody>
      </p:sp>
    </p:spTree>
    <p:extLst>
      <p:ext uri="{BB962C8B-B14F-4D97-AF65-F5344CB8AC3E}">
        <p14:creationId xmlns:p14="http://schemas.microsoft.com/office/powerpoint/2010/main" val="37265666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5416550"/>
          </a:xfrm>
        </p:spPr>
        <p:txBody>
          <a:bodyPr/>
          <a:lstStyle/>
          <a:p>
            <a:r>
              <a:rPr lang="en-US" dirty="0"/>
              <a:t>	It is so very good to be here, and to be with you, here at UC Berkeley, one of our nation’s justly famous institutions of higher learning.  I could elaborate at some length about how right this feels, but after the past two years, I think that probably is not necessary.  Still, I have missed the energy in the room that comes with the live, in-person exchange of ideas.  Nothing can take the place of this…an authentic colloquium, in the truest old sense—a meeting or assembly for formal discussion.  A colloquium is a fundamental academic form—dating back to the Greek philosophers.  In practice, it is very like a symposium—but for that to be authentic we would need a jug of wine on each table, and I fear few  of us would make it much past lunch without the need for a nap, and that would disadvantage our afternoon speakers, which would never do.</a:t>
            </a:r>
          </a:p>
          <a:p>
            <a:r>
              <a:rPr lang="en-US" dirty="0"/>
              <a:t>	Many things in my life have changed over the past two years—my mother died, my elderly father moved across the country to live with my family, and keep us on our toes, “Zoom” became a thing, and I taught via its little “Brady Bunch” style boxes for two years.  While I was busy with all that, the world changed.  Some good things fell away—we all seem to have become a bit less civil and less genuinely civilized.  It will take many, many people of good will coming together as we are here, to begin to heal that tear in our cultural fabric.  Other things sprang up—and I would be remiss if I did not point to how many international freemasonry rose to the occasion, adapting and adopting to the wider societal changes around them, replying to the sad and broken with extended virtual handshakes, and new ways of meeting via the ether.  I’ve participated in two new masonic lecture series, </a:t>
            </a:r>
            <a:r>
              <a:rPr lang="en-US" i="1" dirty="0"/>
              <a:t>Open Lectures on Freemasonry,</a:t>
            </a:r>
            <a:r>
              <a:rPr lang="en-US" dirty="0"/>
              <a:t> based mostly in Turkey but also everywhere, and the lectures hosted in Athens by the </a:t>
            </a:r>
            <a:r>
              <a:rPr lang="en-US" dirty="0" err="1"/>
              <a:t>Philotecton</a:t>
            </a:r>
            <a:r>
              <a:rPr lang="en-US" dirty="0"/>
              <a:t> Society—but there are so very many others—and this has been very good indeed.</a:t>
            </a:r>
          </a:p>
          <a:p>
            <a:r>
              <a:rPr lang="en-US" dirty="0"/>
              <a:t>	</a:t>
            </a:r>
          </a:p>
        </p:txBody>
      </p:sp>
      <p:sp>
        <p:nvSpPr>
          <p:cNvPr id="4" name="Slide Number Placeholder 3"/>
          <p:cNvSpPr>
            <a:spLocks noGrp="1"/>
          </p:cNvSpPr>
          <p:nvPr>
            <p:ph type="sldNum" sz="quarter" idx="5"/>
          </p:nvPr>
        </p:nvSpPr>
        <p:spPr/>
        <p:txBody>
          <a:bodyPr/>
          <a:lstStyle/>
          <a:p>
            <a:fld id="{0C5B318F-2997-4385-A41E-9F50301110DC}" type="slidenum">
              <a:rPr lang="en-US" smtClean="0"/>
              <a:t>1</a:t>
            </a:fld>
            <a:endParaRPr lang="en-US" dirty="0"/>
          </a:p>
        </p:txBody>
      </p:sp>
    </p:spTree>
    <p:extLst>
      <p:ext uri="{BB962C8B-B14F-4D97-AF65-F5344CB8AC3E}">
        <p14:creationId xmlns:p14="http://schemas.microsoft.com/office/powerpoint/2010/main" val="9858936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905250"/>
          </a:xfrm>
        </p:spPr>
        <p:txBody>
          <a:bodyPr/>
          <a:lstStyle/>
          <a:p>
            <a:r>
              <a:rPr lang="en-US" dirty="0"/>
              <a:t>	</a:t>
            </a:r>
            <a:r>
              <a:rPr lang="en-US" dirty="0">
                <a:latin typeface="Times New Roman" panose="02020603050405020304" pitchFamily="18" charset="0"/>
                <a:cs typeface="Times New Roman" panose="02020603050405020304" pitchFamily="18" charset="0"/>
              </a:rPr>
              <a:t>So, here we are again, in person, after a hiatus of two years.  Last year, of course, we met virtually, and were treated to a full house of masonic scholars from all over North America and Europe.  Because we were streaming online, hundreds more masons and academics were able to join us, again from all over, and that was a fantastic experience for those of us on the hosting side, as well as for the audience. The conference is different this time around—a new venue and some fresh academic faces.  Before I introduce our speakers, I’d like to refresh everyone’s memory about when this event began, and what its intended purpose was, and is.  </a:t>
            </a:r>
          </a:p>
          <a:p>
            <a:r>
              <a:rPr lang="en-US" dirty="0">
                <a:latin typeface="Times New Roman" panose="02020603050405020304" pitchFamily="18" charset="0"/>
                <a:cs typeface="Times New Roman" panose="02020603050405020304" pitchFamily="18" charset="0"/>
              </a:rPr>
              <a:t>	Quoting from </a:t>
            </a:r>
            <a:r>
              <a:rPr lang="en-US" i="1" dirty="0">
                <a:latin typeface="Times New Roman" panose="02020603050405020304" pitchFamily="18" charset="0"/>
                <a:cs typeface="Times New Roman" panose="02020603050405020304" pitchFamily="18" charset="0"/>
              </a:rPr>
              <a:t>REHMLAC Special Issue UCLA - Grand Lodge of California, </a:t>
            </a:r>
            <a:r>
              <a:rPr lang="en-US" dirty="0">
                <a:latin typeface="Times New Roman" panose="02020603050405020304" pitchFamily="18" charset="0"/>
                <a:cs typeface="Times New Roman" panose="02020603050405020304" pitchFamily="18" charset="0"/>
              </a:rPr>
              <a:t>“In 2009 an unprecedented partnership between the academic and Masonic worlds in the United States emerged. Under the leadership of Professor Margaret Jacob, UCLA’s Department of History and the Grand Lodge of California—through its Institute for Masonic Studies—joined forces to establish” a series of ventures, including the </a:t>
            </a:r>
            <a:r>
              <a:rPr lang="en-US" i="1" dirty="0">
                <a:effectLst/>
                <a:latin typeface="Times New Roman" panose="02020603050405020304" pitchFamily="18" charset="0"/>
                <a:ea typeface="Times New Roman" panose="02020603050405020304" pitchFamily="18" charset="0"/>
                <a:cs typeface="Times New Roman" panose="02020603050405020304" pitchFamily="18" charset="0"/>
              </a:rPr>
              <a:t>International Conference on Freemasonry</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of which today’s is the tenth. The vision throughout has remained constant:  Bring masons and scholars together in an academic setting, to share ideas, conversation and research.  There is a mutual benefit, as well as a wider social import:  You share your libraries, museums and archives with us, and we share both our findings, and importantly, our </a:t>
            </a:r>
            <a:r>
              <a:rPr lang="en-US" i="1" dirty="0">
                <a:effectLst/>
                <a:latin typeface="Times New Roman" panose="02020603050405020304" pitchFamily="18" charset="0"/>
                <a:ea typeface="Times New Roman" panose="02020603050405020304" pitchFamily="18" charset="0"/>
                <a:cs typeface="Times New Roman" panose="02020603050405020304" pitchFamily="18" charset="0"/>
              </a:rPr>
              <a:t>craft secrets </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to you.  And together, we face the world with the many aspects of freemasonry most people could never even imagine otherwise—beyond </a:t>
            </a:r>
            <a:r>
              <a:rPr lang="en-US" i="1" dirty="0">
                <a:effectLst/>
                <a:latin typeface="Times New Roman" panose="02020603050405020304" pitchFamily="18" charset="0"/>
                <a:ea typeface="Times New Roman" panose="02020603050405020304" pitchFamily="18" charset="0"/>
                <a:cs typeface="Times New Roman" panose="02020603050405020304" pitchFamily="18" charset="0"/>
              </a:rPr>
              <a:t>National Treasure</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0C5B318F-2997-4385-A41E-9F50301110DC}" type="slidenum">
              <a:rPr lang="en-US" smtClean="0"/>
              <a:t>2</a:t>
            </a:fld>
            <a:endParaRPr lang="en-US" dirty="0"/>
          </a:p>
        </p:txBody>
      </p:sp>
    </p:spTree>
    <p:extLst>
      <p:ext uri="{BB962C8B-B14F-4D97-AF65-F5344CB8AC3E}">
        <p14:creationId xmlns:p14="http://schemas.microsoft.com/office/powerpoint/2010/main" val="36881435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The conference theme for 2022 is “</a:t>
            </a:r>
            <a:r>
              <a:rPr lang="en-US"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The View from Here:  The Masonic World through North American Eyes.”</a:t>
            </a:r>
            <a:r>
              <a:rPr lang="en-US"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I am delighted to welcome </a:t>
            </a: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 combination of long-time and new friends </a:t>
            </a:r>
            <a:r>
              <a:rPr lang="en-US"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to the conference, each of whom will share their latest projects—some of which are still in manuscript or development.  And, while each one has “North American Eyes” with which to view their subjects, their studies vary widely in time and place.  In addition, I have asked each to include a methodological “reveal” in his or her presentation—to help make the scientific apparatus used in each of their disciplines more transparent. Academics </a:t>
            </a:r>
            <a:r>
              <a:rPr lang="en-US"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really</a:t>
            </a:r>
            <a:r>
              <a:rPr lang="en-US"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do research differently, and it is good practice to share our approaches and methods not only with our students, but also with fellow researchers outside of the academy. </a:t>
            </a:r>
          </a:p>
          <a:p>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Chernoh</a:t>
            </a:r>
            <a:r>
              <a:rPr lang="en-US" dirty="0">
                <a:effectLst/>
                <a:latin typeface="Times New Roman" panose="02020603050405020304" pitchFamily="18" charset="0"/>
                <a:ea typeface="Times New Roman" panose="02020603050405020304" pitchFamily="18" charset="0"/>
              </a:rPr>
              <a:t> M. Sesay, Jr. is an associate professor of religion at DePaul University in Chicago.  He is an historian of the Black Atlantic and of colonial North American and antebellum United States history whose research focuses on the intersection of religion, black political thought, identity, and community formation. He is currently completing a book manuscript entitled Black Boston and the Making of African-American Freemasonry: Leadership, Religion, and Community in Early America. In this study, the early development of black Freemasonry, from its founder, Prince Hall, to its prominent antebellum member, David Walker, becomes a prism through which to consider various relationships between religion, gender, community, and interracial and black politics. He is also exploring how different forms of nineteenth and twentieth-century African American historicism were comprised of aligned and competing theological and secular concerns. </a:t>
            </a:r>
          </a:p>
          <a:p>
            <a:endParaRPr lang="en-US"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0C5B318F-2997-4385-A41E-9F50301110DC}" type="slidenum">
              <a:rPr lang="en-US" smtClean="0"/>
              <a:t>3</a:t>
            </a:fld>
            <a:endParaRPr lang="en-US" dirty="0"/>
          </a:p>
        </p:txBody>
      </p:sp>
    </p:spTree>
    <p:extLst>
      <p:ext uri="{BB962C8B-B14F-4D97-AF65-F5344CB8AC3E}">
        <p14:creationId xmlns:p14="http://schemas.microsoft.com/office/powerpoint/2010/main" val="20270391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r>
              <a:rPr lang="en-US" dirty="0">
                <a:latin typeface="Times New Roman" panose="02020603050405020304" pitchFamily="18" charset="0"/>
                <a:cs typeface="Times New Roman" panose="02020603050405020304" pitchFamily="18" charset="0"/>
              </a:rPr>
              <a:t>Jim is a long-time friend, and a treasured mentor.  He is an emeritus professor and former university administrator, who now has the time to devote himself to our shared craft—history!  His presentation today </a:t>
            </a:r>
            <a:r>
              <a:rPr lang="en-US" dirty="0">
                <a:effectLst/>
                <a:latin typeface="Times New Roman" panose="02020603050405020304" pitchFamily="18" charset="0"/>
                <a:ea typeface="Calibri" panose="020F0502020204030204" pitchFamily="34" charset="0"/>
                <a:cs typeface="Times New Roman" panose="02020603050405020304" pitchFamily="18" charset="0"/>
              </a:rPr>
              <a:t>traces the cultural origins of the role of women in the Judeo-Masonic conspiracy theory in France, from 1789 to at least the early 20</a:t>
            </a:r>
            <a:r>
              <a:rPr lang="en-US" baseline="30000" dirty="0">
                <a:effectLst/>
                <a:latin typeface="Times New Roman" panose="02020603050405020304" pitchFamily="18" charset="0"/>
                <a:ea typeface="Calibri" panose="020F0502020204030204" pitchFamily="34" charset="0"/>
                <a:cs typeface="Times New Roman" panose="02020603050405020304" pitchFamily="18" charset="0"/>
              </a:rPr>
              <a:t>th</a:t>
            </a:r>
            <a:r>
              <a:rPr lang="en-US" dirty="0">
                <a:effectLst/>
                <a:latin typeface="Times New Roman" panose="02020603050405020304" pitchFamily="18" charset="0"/>
                <a:ea typeface="Calibri" panose="020F0502020204030204" pitchFamily="34" charset="0"/>
                <a:cs typeface="Times New Roman" panose="02020603050405020304" pitchFamily="18" charset="0"/>
              </a:rPr>
              <a:t> century. </a:t>
            </a:r>
            <a:r>
              <a:rPr lang="en-US" dirty="0">
                <a:effectLst/>
                <a:latin typeface="Times New Roman" panose="02020603050405020304" pitchFamily="18" charset="0"/>
                <a:ea typeface="Calibri" panose="020F0502020204030204" pitchFamily="34" charset="0"/>
              </a:rPr>
              <a:t>Delineation of this distinctly French “imaginary” is the product of the cultural history of Freemasonry as written by recent American scholars raising new questions and using new sources. It has in fact redefined our understanding of Masonry in modern France and elsewhere. The better we are able to understand the belief structures of the past—however erroneous they may have been—the better able we are to understand what many people were thinking about Freemasons and their place in civil society, whatever may actually have been on the minds of the brethren and their sisters on the margins of the Craft when anti-Semitism, anti-Masonry, and anti-feminism were widespread social and cultural phenomena</a:t>
            </a:r>
            <a:endParaRPr lang="en-US" dirty="0"/>
          </a:p>
        </p:txBody>
      </p:sp>
      <p:sp>
        <p:nvSpPr>
          <p:cNvPr id="4" name="Slide Number Placeholder 3"/>
          <p:cNvSpPr>
            <a:spLocks noGrp="1"/>
          </p:cNvSpPr>
          <p:nvPr>
            <p:ph type="sldNum" sz="quarter" idx="5"/>
          </p:nvPr>
        </p:nvSpPr>
        <p:spPr/>
        <p:txBody>
          <a:bodyPr/>
          <a:lstStyle/>
          <a:p>
            <a:fld id="{0C5B318F-2997-4385-A41E-9F50301110DC}" type="slidenum">
              <a:rPr lang="en-US" smtClean="0"/>
              <a:t>4</a:t>
            </a:fld>
            <a:endParaRPr lang="en-US"/>
          </a:p>
        </p:txBody>
      </p:sp>
    </p:spTree>
    <p:extLst>
      <p:ext uri="{BB962C8B-B14F-4D97-AF65-F5344CB8AC3E}">
        <p14:creationId xmlns:p14="http://schemas.microsoft.com/office/powerpoint/2010/main" val="39187760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Times New Roman" panose="02020603050405020304" pitchFamily="18" charset="0"/>
                <a:cs typeface="Times New Roman" panose="02020603050405020304" pitchFamily="18" charset="0"/>
              </a:rPr>
              <a:t>	How to introduce a colleague who needs no introduction?  We are very fortunate that Andreas is currently in possession of North-American based eyes, thanks to the folks at the Fulbright Scholar Program and </a:t>
            </a:r>
            <a:r>
              <a:rPr lang="en-US" dirty="0" err="1">
                <a:latin typeface="Times New Roman" panose="02020603050405020304" pitchFamily="18" charset="0"/>
                <a:cs typeface="Times New Roman" panose="02020603050405020304" pitchFamily="18" charset="0"/>
              </a:rPr>
              <a:t>UCBerkeley</a:t>
            </a:r>
            <a:r>
              <a:rPr lang="en-US" dirty="0">
                <a:latin typeface="Times New Roman" panose="02020603050405020304" pitchFamily="18" charset="0"/>
                <a:cs typeface="Times New Roman" panose="02020603050405020304" pitchFamily="18" charset="0"/>
              </a:rPr>
              <a:t>.  </a:t>
            </a:r>
          </a:p>
          <a:p>
            <a:r>
              <a:rPr lang="en-US" dirty="0">
                <a:latin typeface="Times New Roman" panose="02020603050405020304" pitchFamily="18" charset="0"/>
                <a:cs typeface="Times New Roman" panose="02020603050405020304" pitchFamily="18" charset="0"/>
              </a:rPr>
              <a:t>	Andreas will share his latest archival findings with us, in his discussion of German immigrant lodges after revolutions swept Europe in 1848.  In the aftermath, </a:t>
            </a:r>
            <a:r>
              <a:rPr lang="en-US" dirty="0">
                <a:effectLst/>
                <a:latin typeface="Times New Roman" panose="02020603050405020304" pitchFamily="18" charset="0"/>
                <a:ea typeface="Calibri" panose="020F0502020204030204" pitchFamily="34" charset="0"/>
                <a:cs typeface="Times New Roman" panose="02020603050405020304" pitchFamily="18" charset="0"/>
              </a:rPr>
              <a:t>waves of European émigrés, many of them Germans, settled in the United States. These ‘Forty-Eighters’ faced challenging choices in their relationship to American society, oscillating around assimilation, adaptation, alienation and open antagonism. The arrival of thousands of refugees from revolutions repositioned US politics within a transatlantic world, one increasingly shaped by multiple intersections and exchanges. Through the activities of German-speaking lodges in the US, this paper analyses ideological tensions between Masonic universalism as espoused by émigrés and US Masonic practices. Persistent prejudices and significant differences in organizational culture led to escalating transatlantic Masonic tensions, pointing to deeper divergences in worldviews and self-perceptions. </a:t>
            </a:r>
          </a:p>
          <a:p>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0C5B318F-2997-4385-A41E-9F50301110DC}" type="slidenum">
              <a:rPr lang="en-US" smtClean="0"/>
              <a:t>5</a:t>
            </a:fld>
            <a:endParaRPr lang="en-US"/>
          </a:p>
        </p:txBody>
      </p:sp>
    </p:spTree>
    <p:extLst>
      <p:ext uri="{BB962C8B-B14F-4D97-AF65-F5344CB8AC3E}">
        <p14:creationId xmlns:p14="http://schemas.microsoft.com/office/powerpoint/2010/main" val="22669015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r>
              <a:rPr lang="en-US" dirty="0">
                <a:latin typeface="Times New Roman" panose="02020603050405020304" pitchFamily="18" charset="0"/>
                <a:cs typeface="Times New Roman" panose="02020603050405020304" pitchFamily="18" charset="0"/>
              </a:rPr>
              <a:t>I met Rob when he and I were much younger, and I have watched his scholarship blossom with joy and a bit of pride usually reserved for aunties.  Rob is from the UK, but for the past several years he and his spouse, Natalie Bayer, have made their home in Iowa, where both are associated with Drake University.</a:t>
            </a:r>
          </a:p>
          <a:p>
            <a:r>
              <a:rPr lang="en-US" dirty="0">
                <a:latin typeface="Times New Roman" panose="02020603050405020304" pitchFamily="18" charset="0"/>
                <a:cs typeface="Times New Roman" panose="02020603050405020304" pitchFamily="18" charset="0"/>
              </a:rPr>
              <a:t>	Rob is giving us a bit of a reprise of our theme from last year, “Hidden Meanings:  Esotericism and Masonic Connection,”  </a:t>
            </a:r>
            <a:r>
              <a:rPr lang="en-US" dirty="0">
                <a:effectLst/>
                <a:latin typeface="Times New Roman" panose="02020603050405020304" pitchFamily="18" charset="0"/>
                <a:ea typeface="Times New Roman" panose="02020603050405020304" pitchFamily="18" charset="0"/>
              </a:rPr>
              <a:t>A great deal of conjecture and erroneous information has been written about the Avignon Society, much of which has centered on its links to Freemasonry. The Avignon Society was able to develop a unique identity as an initiatory group in Europe for over a quarter of a century at a time of monumental upheaval across the Continent. Yet, throughout its existence, this paper will demonstrate that the society leaned heavily on pre-existing networks of High-Degree Freemasonry across Europe in order to establish foundations in specific locations, such as Valence, Avignon and St. Petersburg. Moreover, leaders within the society also actively utilized the Masonic credentials and links of pivotal members of the group in order to promote it more broadly via Masonic channels that traversed much of the European Continent. </a:t>
            </a:r>
          </a:p>
          <a:p>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0C5B318F-2997-4385-A41E-9F50301110DC}" type="slidenum">
              <a:rPr lang="en-US" smtClean="0"/>
              <a:t>6</a:t>
            </a:fld>
            <a:endParaRPr lang="en-US"/>
          </a:p>
        </p:txBody>
      </p:sp>
    </p:spTree>
    <p:extLst>
      <p:ext uri="{BB962C8B-B14F-4D97-AF65-F5344CB8AC3E}">
        <p14:creationId xmlns:p14="http://schemas.microsoft.com/office/powerpoint/2010/main" val="11237491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Times New Roman" panose="02020603050405020304" pitchFamily="18" charset="0"/>
                <a:cs typeface="Times New Roman" panose="02020603050405020304" pitchFamily="18" charset="0"/>
              </a:rPr>
              <a:t>	Kevin is a new friend, an actor and professor of Early Modern English literature, and I hope to prod him into pursuing more masonic topics in the future.  Be careful, Kevin, it is a slippery slope!  You find one interesting little project, and soon you find yourself down the rabbit hole along with Alice.  Another Brit with North-American based eyes, Kevin, along with </a:t>
            </a:r>
            <a:r>
              <a:rPr lang="en-US" dirty="0" err="1">
                <a:latin typeface="Times New Roman" panose="02020603050405020304" pitchFamily="18" charset="0"/>
                <a:cs typeface="Times New Roman" panose="02020603050405020304" pitchFamily="18" charset="0"/>
              </a:rPr>
              <a:t>Chernoh</a:t>
            </a:r>
            <a:r>
              <a:rPr lang="en-US" dirty="0">
                <a:latin typeface="Times New Roman" panose="02020603050405020304" pitchFamily="18" charset="0"/>
                <a:cs typeface="Times New Roman" panose="02020603050405020304" pitchFamily="18" charset="0"/>
              </a:rPr>
              <a:t> and myself, teaches at a Catholic institution……surely something to discuss over a glass this evening? </a:t>
            </a:r>
          </a:p>
          <a:p>
            <a:r>
              <a:rPr lang="en-US" dirty="0">
                <a:latin typeface="Times New Roman" panose="02020603050405020304" pitchFamily="18" charset="0"/>
                <a:cs typeface="Times New Roman" panose="02020603050405020304" pitchFamily="18" charset="0"/>
              </a:rPr>
              <a:t>	Here is how Dr. </a:t>
            </a:r>
            <a:r>
              <a:rPr lang="en-US" dirty="0" err="1">
                <a:latin typeface="Times New Roman" panose="02020603050405020304" pitchFamily="18" charset="0"/>
                <a:cs typeface="Times New Roman" panose="02020603050405020304" pitchFamily="18" charset="0"/>
              </a:rPr>
              <a:t>Quarmby’s</a:t>
            </a:r>
            <a:r>
              <a:rPr lang="en-US" dirty="0">
                <a:latin typeface="Times New Roman" panose="02020603050405020304" pitchFamily="18" charset="0"/>
                <a:cs typeface="Times New Roman" panose="02020603050405020304" pitchFamily="18" charset="0"/>
              </a:rPr>
              <a:t> tale begins:</a:t>
            </a:r>
          </a:p>
          <a:p>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On the morning of April 4, 2013, a massive tree uprooted on the quadrangle of Oxford College of Emory University, the site in rural Georgia of Emory College, forebear of today’s Emory University. Crashing to the ground, the tree narrowly missed demolishing the Few Memorial, dedicated in 1849 to the first president of Emory College, Ignatius A. Few, and adorned with a prominent masonic square and compasses emblazoned on its column. The memorial’s capstone was dislodged, while its Victorian wrought iron railings suffered irreparable damage. Having stood proudly as a symbol for Emory College and then Oxford College for over 160 years, the Few Memorial survived its ordeal relatively unscathed. Stay tuned for the rest of the story.</a:t>
            </a:r>
          </a:p>
          <a:p>
            <a:endParaRPr lang="en-US" dirty="0"/>
          </a:p>
        </p:txBody>
      </p:sp>
      <p:sp>
        <p:nvSpPr>
          <p:cNvPr id="4" name="Slide Number Placeholder 3"/>
          <p:cNvSpPr>
            <a:spLocks noGrp="1"/>
          </p:cNvSpPr>
          <p:nvPr>
            <p:ph type="sldNum" sz="quarter" idx="5"/>
          </p:nvPr>
        </p:nvSpPr>
        <p:spPr/>
        <p:txBody>
          <a:bodyPr/>
          <a:lstStyle/>
          <a:p>
            <a:fld id="{0C5B318F-2997-4385-A41E-9F50301110DC}" type="slidenum">
              <a:rPr lang="en-US" smtClean="0"/>
              <a:t>7</a:t>
            </a:fld>
            <a:endParaRPr lang="en-US"/>
          </a:p>
        </p:txBody>
      </p:sp>
    </p:spTree>
    <p:extLst>
      <p:ext uri="{BB962C8B-B14F-4D97-AF65-F5344CB8AC3E}">
        <p14:creationId xmlns:p14="http://schemas.microsoft.com/office/powerpoint/2010/main" val="25252281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r>
              <a:rPr lang="en-US" dirty="0">
                <a:latin typeface="Times New Roman" panose="02020603050405020304" pitchFamily="18" charset="0"/>
                <a:cs typeface="Times New Roman" panose="02020603050405020304" pitchFamily="18" charset="0"/>
              </a:rPr>
              <a:t>I think I am the last person in masonic scholarship circles to meet Heather, but her reputation is well-known.  Her extensive experience and education in all-things-museum has brought her to directorship of the Center for Fraternal Collections &amp; Research at Indiana University.  Her talk deals with a topic that is undoubtedly of keen interest to every mason in this room:  Masonic stuff!</a:t>
            </a:r>
          </a:p>
          <a:p>
            <a:endParaRPr lang="en-US" dirty="0">
              <a:latin typeface="Times New Roman" panose="02020603050405020304" pitchFamily="18" charset="0"/>
              <a:cs typeface="Times New Roman" panose="02020603050405020304" pitchFamily="18" charset="0"/>
            </a:endParaRPr>
          </a:p>
          <a:p>
            <a:r>
              <a:rPr lang="en-US"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“While cleaning out a closet filled with old lockers and boxes, a janitor took out a brown envelope, about 12 by 14 inches in size. The envelope was open and looked like it contained an American flag. It appeared to be of some importance, so he took it to the museum curator for inspection. She looked inside and found a flag and a letter which read, “These will occupy permanent places in our museum as memorabilia with appropriate credit to you.” The thank you letter was written to Lt. Col. Richard C. </a:t>
            </a:r>
            <a:r>
              <a:rPr lang="en-US"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Delsi</a:t>
            </a:r>
            <a:r>
              <a:rPr lang="en-US"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from Sovereign Grand Commander Clausen, of the Southern Jurisdiction of the Scottish Rite of Freemasonry, USA in 1985, but was seemingly lost until its discovery in a closet in 2002.”  What to do?  Dr. Calloway will make some suggestions…..</a:t>
            </a:r>
            <a:endParaRPr lang="en-US"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0C5B318F-2997-4385-A41E-9F50301110DC}" type="slidenum">
              <a:rPr lang="en-US" smtClean="0"/>
              <a:t>8</a:t>
            </a:fld>
            <a:endParaRPr lang="en-US"/>
          </a:p>
        </p:txBody>
      </p:sp>
    </p:spTree>
    <p:extLst>
      <p:ext uri="{BB962C8B-B14F-4D97-AF65-F5344CB8AC3E}">
        <p14:creationId xmlns:p14="http://schemas.microsoft.com/office/powerpoint/2010/main" val="39695086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Oh my goodness.  This has been a wild time, hasn’t it?  Fingers crossed, I’m going to Aberdeen in June, to do some essential archival work I intended to do in 2020.  It has been interesting for me—my book on James Anderson, author of the </a:t>
            </a:r>
            <a:r>
              <a:rPr lang="en-US" i="1" dirty="0"/>
              <a:t>Book of Constitutions</a:t>
            </a:r>
            <a:r>
              <a:rPr lang="en-US" dirty="0"/>
              <a:t>, has been badly delayed, and I will not have it published in time for the 300</a:t>
            </a:r>
            <a:r>
              <a:rPr lang="en-US" baseline="30000" dirty="0"/>
              <a:t>th</a:t>
            </a:r>
            <a:r>
              <a:rPr lang="en-US" dirty="0"/>
              <a:t> anniversary of the publication of the book.  Spoiler alert:  I do not argue that 1723 was NOT the year of publication.   But my pandemic story is not uniformly glum, and I suspect my colleagues will echo that—more time to think, greater access to electronic resources as some institutions have relaxed paywalls and given grace periods for expired membership….please stay for more!</a:t>
            </a:r>
          </a:p>
        </p:txBody>
      </p:sp>
      <p:sp>
        <p:nvSpPr>
          <p:cNvPr id="4" name="Slide Number Placeholder 3"/>
          <p:cNvSpPr>
            <a:spLocks noGrp="1"/>
          </p:cNvSpPr>
          <p:nvPr>
            <p:ph type="sldNum" sz="quarter" idx="5"/>
          </p:nvPr>
        </p:nvSpPr>
        <p:spPr/>
        <p:txBody>
          <a:bodyPr/>
          <a:lstStyle/>
          <a:p>
            <a:fld id="{0C5B318F-2997-4385-A41E-9F50301110DC}" type="slidenum">
              <a:rPr lang="en-US" smtClean="0"/>
              <a:t>9</a:t>
            </a:fld>
            <a:endParaRPr lang="en-US"/>
          </a:p>
        </p:txBody>
      </p:sp>
    </p:spTree>
    <p:extLst>
      <p:ext uri="{BB962C8B-B14F-4D97-AF65-F5344CB8AC3E}">
        <p14:creationId xmlns:p14="http://schemas.microsoft.com/office/powerpoint/2010/main" val="978062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6D7AB4-7990-46DE-BEED-F8A400C5BBA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7314E2D-16CE-4D78-A877-9C9BF739050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C6120B2-C129-415D-8322-0DB0ABA4E985}"/>
              </a:ext>
            </a:extLst>
          </p:cNvPr>
          <p:cNvSpPr>
            <a:spLocks noGrp="1"/>
          </p:cNvSpPr>
          <p:nvPr>
            <p:ph type="dt" sz="half" idx="10"/>
          </p:nvPr>
        </p:nvSpPr>
        <p:spPr/>
        <p:txBody>
          <a:bodyPr/>
          <a:lstStyle/>
          <a:p>
            <a:fld id="{99F33417-E534-4443-86C2-EFC779FF6E0B}" type="datetimeFigureOut">
              <a:rPr lang="en-US" smtClean="0"/>
              <a:t>4/3/2022</a:t>
            </a:fld>
            <a:endParaRPr lang="en-US"/>
          </a:p>
        </p:txBody>
      </p:sp>
      <p:sp>
        <p:nvSpPr>
          <p:cNvPr id="5" name="Footer Placeholder 4">
            <a:extLst>
              <a:ext uri="{FF2B5EF4-FFF2-40B4-BE49-F238E27FC236}">
                <a16:creationId xmlns:a16="http://schemas.microsoft.com/office/drawing/2014/main" id="{9D9AF49F-EB88-44C3-8413-2C113781C6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766EB8-1F92-4422-BBBE-CC59204DFAB8}"/>
              </a:ext>
            </a:extLst>
          </p:cNvPr>
          <p:cNvSpPr>
            <a:spLocks noGrp="1"/>
          </p:cNvSpPr>
          <p:nvPr>
            <p:ph type="sldNum" sz="quarter" idx="12"/>
          </p:nvPr>
        </p:nvSpPr>
        <p:spPr/>
        <p:txBody>
          <a:bodyPr/>
          <a:lstStyle/>
          <a:p>
            <a:fld id="{61A6FA17-B41D-4000-80FC-ECEE25A9A373}" type="slidenum">
              <a:rPr lang="en-US" smtClean="0"/>
              <a:t>‹#›</a:t>
            </a:fld>
            <a:endParaRPr lang="en-US"/>
          </a:p>
        </p:txBody>
      </p:sp>
    </p:spTree>
    <p:extLst>
      <p:ext uri="{BB962C8B-B14F-4D97-AF65-F5344CB8AC3E}">
        <p14:creationId xmlns:p14="http://schemas.microsoft.com/office/powerpoint/2010/main" val="21620053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2ACCC5-76FD-4894-A035-C9801971935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78B66FD-8856-4B63-A9CD-2353EA1FD5A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C6A588-7F27-4E31-96B4-F2425A606AC7}"/>
              </a:ext>
            </a:extLst>
          </p:cNvPr>
          <p:cNvSpPr>
            <a:spLocks noGrp="1"/>
          </p:cNvSpPr>
          <p:nvPr>
            <p:ph type="dt" sz="half" idx="10"/>
          </p:nvPr>
        </p:nvSpPr>
        <p:spPr/>
        <p:txBody>
          <a:bodyPr/>
          <a:lstStyle/>
          <a:p>
            <a:fld id="{99F33417-E534-4443-86C2-EFC779FF6E0B}" type="datetimeFigureOut">
              <a:rPr lang="en-US" smtClean="0"/>
              <a:t>4/3/2022</a:t>
            </a:fld>
            <a:endParaRPr lang="en-US"/>
          </a:p>
        </p:txBody>
      </p:sp>
      <p:sp>
        <p:nvSpPr>
          <p:cNvPr id="5" name="Footer Placeholder 4">
            <a:extLst>
              <a:ext uri="{FF2B5EF4-FFF2-40B4-BE49-F238E27FC236}">
                <a16:creationId xmlns:a16="http://schemas.microsoft.com/office/drawing/2014/main" id="{3467AC18-FB31-45E4-B0D0-D74D1316DAF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F740AA-AD28-40C5-935A-065D2B58F1B3}"/>
              </a:ext>
            </a:extLst>
          </p:cNvPr>
          <p:cNvSpPr>
            <a:spLocks noGrp="1"/>
          </p:cNvSpPr>
          <p:nvPr>
            <p:ph type="sldNum" sz="quarter" idx="12"/>
          </p:nvPr>
        </p:nvSpPr>
        <p:spPr/>
        <p:txBody>
          <a:bodyPr/>
          <a:lstStyle/>
          <a:p>
            <a:fld id="{61A6FA17-B41D-4000-80FC-ECEE25A9A373}" type="slidenum">
              <a:rPr lang="en-US" smtClean="0"/>
              <a:t>‹#›</a:t>
            </a:fld>
            <a:endParaRPr lang="en-US"/>
          </a:p>
        </p:txBody>
      </p:sp>
    </p:spTree>
    <p:extLst>
      <p:ext uri="{BB962C8B-B14F-4D97-AF65-F5344CB8AC3E}">
        <p14:creationId xmlns:p14="http://schemas.microsoft.com/office/powerpoint/2010/main" val="4205515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EEA16BE-AC55-4E80-B0F0-74B2ACABD39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77677D6-B065-471E-8BF5-79511F1F19F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F637A2-C819-4B88-93D3-7E9AE622BA9F}"/>
              </a:ext>
            </a:extLst>
          </p:cNvPr>
          <p:cNvSpPr>
            <a:spLocks noGrp="1"/>
          </p:cNvSpPr>
          <p:nvPr>
            <p:ph type="dt" sz="half" idx="10"/>
          </p:nvPr>
        </p:nvSpPr>
        <p:spPr/>
        <p:txBody>
          <a:bodyPr/>
          <a:lstStyle/>
          <a:p>
            <a:fld id="{99F33417-E534-4443-86C2-EFC779FF6E0B}" type="datetimeFigureOut">
              <a:rPr lang="en-US" smtClean="0"/>
              <a:t>4/3/2022</a:t>
            </a:fld>
            <a:endParaRPr lang="en-US"/>
          </a:p>
        </p:txBody>
      </p:sp>
      <p:sp>
        <p:nvSpPr>
          <p:cNvPr id="5" name="Footer Placeholder 4">
            <a:extLst>
              <a:ext uri="{FF2B5EF4-FFF2-40B4-BE49-F238E27FC236}">
                <a16:creationId xmlns:a16="http://schemas.microsoft.com/office/drawing/2014/main" id="{BC1E6D74-AF1A-4DB0-973C-195E8C20C6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BC4F4A-D9DB-4BD7-8F23-FC16B3F02954}"/>
              </a:ext>
            </a:extLst>
          </p:cNvPr>
          <p:cNvSpPr>
            <a:spLocks noGrp="1"/>
          </p:cNvSpPr>
          <p:nvPr>
            <p:ph type="sldNum" sz="quarter" idx="12"/>
          </p:nvPr>
        </p:nvSpPr>
        <p:spPr/>
        <p:txBody>
          <a:bodyPr/>
          <a:lstStyle/>
          <a:p>
            <a:fld id="{61A6FA17-B41D-4000-80FC-ECEE25A9A373}" type="slidenum">
              <a:rPr lang="en-US" smtClean="0"/>
              <a:t>‹#›</a:t>
            </a:fld>
            <a:endParaRPr lang="en-US"/>
          </a:p>
        </p:txBody>
      </p:sp>
    </p:spTree>
    <p:extLst>
      <p:ext uri="{BB962C8B-B14F-4D97-AF65-F5344CB8AC3E}">
        <p14:creationId xmlns:p14="http://schemas.microsoft.com/office/powerpoint/2010/main" val="10469639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D0A33-05B5-4E0C-B35F-9C1AFBB8ABB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06C5602-F4C7-4F76-9708-08544F756F6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1D10EA4-E0A5-4BB4-9755-7D4C6AA4D5D3}"/>
              </a:ext>
            </a:extLst>
          </p:cNvPr>
          <p:cNvSpPr>
            <a:spLocks noGrp="1"/>
          </p:cNvSpPr>
          <p:nvPr>
            <p:ph type="dt" sz="half" idx="10"/>
          </p:nvPr>
        </p:nvSpPr>
        <p:spPr/>
        <p:txBody>
          <a:bodyPr/>
          <a:lstStyle/>
          <a:p>
            <a:fld id="{99F33417-E534-4443-86C2-EFC779FF6E0B}" type="datetimeFigureOut">
              <a:rPr lang="en-US" smtClean="0"/>
              <a:t>4/3/2022</a:t>
            </a:fld>
            <a:endParaRPr lang="en-US"/>
          </a:p>
        </p:txBody>
      </p:sp>
      <p:sp>
        <p:nvSpPr>
          <p:cNvPr id="5" name="Footer Placeholder 4">
            <a:extLst>
              <a:ext uri="{FF2B5EF4-FFF2-40B4-BE49-F238E27FC236}">
                <a16:creationId xmlns:a16="http://schemas.microsoft.com/office/drawing/2014/main" id="{BD8129DF-823C-4DF5-B5F9-D70C48755BA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550DC3-626D-4C70-AC7D-B736E780A923}"/>
              </a:ext>
            </a:extLst>
          </p:cNvPr>
          <p:cNvSpPr>
            <a:spLocks noGrp="1"/>
          </p:cNvSpPr>
          <p:nvPr>
            <p:ph type="sldNum" sz="quarter" idx="12"/>
          </p:nvPr>
        </p:nvSpPr>
        <p:spPr/>
        <p:txBody>
          <a:bodyPr/>
          <a:lstStyle/>
          <a:p>
            <a:fld id="{61A6FA17-B41D-4000-80FC-ECEE25A9A373}" type="slidenum">
              <a:rPr lang="en-US" smtClean="0"/>
              <a:t>‹#›</a:t>
            </a:fld>
            <a:endParaRPr lang="en-US"/>
          </a:p>
        </p:txBody>
      </p:sp>
    </p:spTree>
    <p:extLst>
      <p:ext uri="{BB962C8B-B14F-4D97-AF65-F5344CB8AC3E}">
        <p14:creationId xmlns:p14="http://schemas.microsoft.com/office/powerpoint/2010/main" val="15005711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FB59E6-5425-4EC6-B12A-2CC950B06DB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E46903F-3122-498E-B78A-9A4008B3CAE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25C5093-E637-489C-B199-D66E52E1E28C}"/>
              </a:ext>
            </a:extLst>
          </p:cNvPr>
          <p:cNvSpPr>
            <a:spLocks noGrp="1"/>
          </p:cNvSpPr>
          <p:nvPr>
            <p:ph type="dt" sz="half" idx="10"/>
          </p:nvPr>
        </p:nvSpPr>
        <p:spPr/>
        <p:txBody>
          <a:bodyPr/>
          <a:lstStyle/>
          <a:p>
            <a:fld id="{99F33417-E534-4443-86C2-EFC779FF6E0B}" type="datetimeFigureOut">
              <a:rPr lang="en-US" smtClean="0"/>
              <a:t>4/3/2022</a:t>
            </a:fld>
            <a:endParaRPr lang="en-US"/>
          </a:p>
        </p:txBody>
      </p:sp>
      <p:sp>
        <p:nvSpPr>
          <p:cNvPr id="5" name="Footer Placeholder 4">
            <a:extLst>
              <a:ext uri="{FF2B5EF4-FFF2-40B4-BE49-F238E27FC236}">
                <a16:creationId xmlns:a16="http://schemas.microsoft.com/office/drawing/2014/main" id="{FEC32A91-DA4B-4E56-B96C-20D0C5B0A9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4CB2ACD-7BE8-4B0F-9E9C-BF358DBC2EEC}"/>
              </a:ext>
            </a:extLst>
          </p:cNvPr>
          <p:cNvSpPr>
            <a:spLocks noGrp="1"/>
          </p:cNvSpPr>
          <p:nvPr>
            <p:ph type="sldNum" sz="quarter" idx="12"/>
          </p:nvPr>
        </p:nvSpPr>
        <p:spPr/>
        <p:txBody>
          <a:bodyPr/>
          <a:lstStyle/>
          <a:p>
            <a:fld id="{61A6FA17-B41D-4000-80FC-ECEE25A9A373}" type="slidenum">
              <a:rPr lang="en-US" smtClean="0"/>
              <a:t>‹#›</a:t>
            </a:fld>
            <a:endParaRPr lang="en-US"/>
          </a:p>
        </p:txBody>
      </p:sp>
    </p:spTree>
    <p:extLst>
      <p:ext uri="{BB962C8B-B14F-4D97-AF65-F5344CB8AC3E}">
        <p14:creationId xmlns:p14="http://schemas.microsoft.com/office/powerpoint/2010/main" val="477771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DE10E0-D99E-40AE-A99F-8441BF19834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8C7A41E-69E9-4EF1-BF0F-12B1236C3C0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5E0E500-171D-4DC1-971B-7E5F0033DE6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A8C92CC-B052-431C-A1FC-5CBA842C7A04}"/>
              </a:ext>
            </a:extLst>
          </p:cNvPr>
          <p:cNvSpPr>
            <a:spLocks noGrp="1"/>
          </p:cNvSpPr>
          <p:nvPr>
            <p:ph type="dt" sz="half" idx="10"/>
          </p:nvPr>
        </p:nvSpPr>
        <p:spPr/>
        <p:txBody>
          <a:bodyPr/>
          <a:lstStyle/>
          <a:p>
            <a:fld id="{99F33417-E534-4443-86C2-EFC779FF6E0B}" type="datetimeFigureOut">
              <a:rPr lang="en-US" smtClean="0"/>
              <a:t>4/3/2022</a:t>
            </a:fld>
            <a:endParaRPr lang="en-US"/>
          </a:p>
        </p:txBody>
      </p:sp>
      <p:sp>
        <p:nvSpPr>
          <p:cNvPr id="6" name="Footer Placeholder 5">
            <a:extLst>
              <a:ext uri="{FF2B5EF4-FFF2-40B4-BE49-F238E27FC236}">
                <a16:creationId xmlns:a16="http://schemas.microsoft.com/office/drawing/2014/main" id="{7988308F-72DE-447E-B665-B5431799616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FDDC421-2B57-4052-928E-37973AE57744}"/>
              </a:ext>
            </a:extLst>
          </p:cNvPr>
          <p:cNvSpPr>
            <a:spLocks noGrp="1"/>
          </p:cNvSpPr>
          <p:nvPr>
            <p:ph type="sldNum" sz="quarter" idx="12"/>
          </p:nvPr>
        </p:nvSpPr>
        <p:spPr/>
        <p:txBody>
          <a:bodyPr/>
          <a:lstStyle/>
          <a:p>
            <a:fld id="{61A6FA17-B41D-4000-80FC-ECEE25A9A373}" type="slidenum">
              <a:rPr lang="en-US" smtClean="0"/>
              <a:t>‹#›</a:t>
            </a:fld>
            <a:endParaRPr lang="en-US"/>
          </a:p>
        </p:txBody>
      </p:sp>
    </p:spTree>
    <p:extLst>
      <p:ext uri="{BB962C8B-B14F-4D97-AF65-F5344CB8AC3E}">
        <p14:creationId xmlns:p14="http://schemas.microsoft.com/office/powerpoint/2010/main" val="8330328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B2EA20-65E8-48E6-881C-22495AD1434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65B9191-0ECD-4DD2-A785-2E81082466C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A73A1C5-C3DC-451E-9561-7BFCCD947AA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5FB1035-E126-4538-8380-1883D6A44BA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D5359CE-F8C5-4A37-9D04-76327A467B9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50838E3-15E3-4BEE-9ACF-92C814A7CA94}"/>
              </a:ext>
            </a:extLst>
          </p:cNvPr>
          <p:cNvSpPr>
            <a:spLocks noGrp="1"/>
          </p:cNvSpPr>
          <p:nvPr>
            <p:ph type="dt" sz="half" idx="10"/>
          </p:nvPr>
        </p:nvSpPr>
        <p:spPr/>
        <p:txBody>
          <a:bodyPr/>
          <a:lstStyle/>
          <a:p>
            <a:fld id="{99F33417-E534-4443-86C2-EFC779FF6E0B}" type="datetimeFigureOut">
              <a:rPr lang="en-US" smtClean="0"/>
              <a:t>4/3/2022</a:t>
            </a:fld>
            <a:endParaRPr lang="en-US"/>
          </a:p>
        </p:txBody>
      </p:sp>
      <p:sp>
        <p:nvSpPr>
          <p:cNvPr id="8" name="Footer Placeholder 7">
            <a:extLst>
              <a:ext uri="{FF2B5EF4-FFF2-40B4-BE49-F238E27FC236}">
                <a16:creationId xmlns:a16="http://schemas.microsoft.com/office/drawing/2014/main" id="{44839403-681B-42D2-848A-CC6BCCEDE36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2AFD89E-F9CA-46DE-88F3-2A4948AE2565}"/>
              </a:ext>
            </a:extLst>
          </p:cNvPr>
          <p:cNvSpPr>
            <a:spLocks noGrp="1"/>
          </p:cNvSpPr>
          <p:nvPr>
            <p:ph type="sldNum" sz="quarter" idx="12"/>
          </p:nvPr>
        </p:nvSpPr>
        <p:spPr/>
        <p:txBody>
          <a:bodyPr/>
          <a:lstStyle/>
          <a:p>
            <a:fld id="{61A6FA17-B41D-4000-80FC-ECEE25A9A373}" type="slidenum">
              <a:rPr lang="en-US" smtClean="0"/>
              <a:t>‹#›</a:t>
            </a:fld>
            <a:endParaRPr lang="en-US"/>
          </a:p>
        </p:txBody>
      </p:sp>
    </p:spTree>
    <p:extLst>
      <p:ext uri="{BB962C8B-B14F-4D97-AF65-F5344CB8AC3E}">
        <p14:creationId xmlns:p14="http://schemas.microsoft.com/office/powerpoint/2010/main" val="11532478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2BE46C-5AF4-47D7-B36A-D4D2B8FBC85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7A48934-40F8-4446-A575-7A4B9E617B26}"/>
              </a:ext>
            </a:extLst>
          </p:cNvPr>
          <p:cNvSpPr>
            <a:spLocks noGrp="1"/>
          </p:cNvSpPr>
          <p:nvPr>
            <p:ph type="dt" sz="half" idx="10"/>
          </p:nvPr>
        </p:nvSpPr>
        <p:spPr/>
        <p:txBody>
          <a:bodyPr/>
          <a:lstStyle/>
          <a:p>
            <a:fld id="{99F33417-E534-4443-86C2-EFC779FF6E0B}" type="datetimeFigureOut">
              <a:rPr lang="en-US" smtClean="0"/>
              <a:t>4/3/2022</a:t>
            </a:fld>
            <a:endParaRPr lang="en-US"/>
          </a:p>
        </p:txBody>
      </p:sp>
      <p:sp>
        <p:nvSpPr>
          <p:cNvPr id="4" name="Footer Placeholder 3">
            <a:extLst>
              <a:ext uri="{FF2B5EF4-FFF2-40B4-BE49-F238E27FC236}">
                <a16:creationId xmlns:a16="http://schemas.microsoft.com/office/drawing/2014/main" id="{33D208BB-88B5-4197-B019-F1A69951253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2FC3C59-F659-4C49-B16E-696887F8BDFB}"/>
              </a:ext>
            </a:extLst>
          </p:cNvPr>
          <p:cNvSpPr>
            <a:spLocks noGrp="1"/>
          </p:cNvSpPr>
          <p:nvPr>
            <p:ph type="sldNum" sz="quarter" idx="12"/>
          </p:nvPr>
        </p:nvSpPr>
        <p:spPr/>
        <p:txBody>
          <a:bodyPr/>
          <a:lstStyle/>
          <a:p>
            <a:fld id="{61A6FA17-B41D-4000-80FC-ECEE25A9A373}" type="slidenum">
              <a:rPr lang="en-US" smtClean="0"/>
              <a:t>‹#›</a:t>
            </a:fld>
            <a:endParaRPr lang="en-US"/>
          </a:p>
        </p:txBody>
      </p:sp>
    </p:spTree>
    <p:extLst>
      <p:ext uri="{BB962C8B-B14F-4D97-AF65-F5344CB8AC3E}">
        <p14:creationId xmlns:p14="http://schemas.microsoft.com/office/powerpoint/2010/main" val="37957246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6D3135F-4E2B-4AD9-AD1F-C815F6BF2CAA}"/>
              </a:ext>
            </a:extLst>
          </p:cNvPr>
          <p:cNvSpPr>
            <a:spLocks noGrp="1"/>
          </p:cNvSpPr>
          <p:nvPr>
            <p:ph type="dt" sz="half" idx="10"/>
          </p:nvPr>
        </p:nvSpPr>
        <p:spPr/>
        <p:txBody>
          <a:bodyPr/>
          <a:lstStyle/>
          <a:p>
            <a:fld id="{99F33417-E534-4443-86C2-EFC779FF6E0B}" type="datetimeFigureOut">
              <a:rPr lang="en-US" smtClean="0"/>
              <a:t>4/3/2022</a:t>
            </a:fld>
            <a:endParaRPr lang="en-US"/>
          </a:p>
        </p:txBody>
      </p:sp>
      <p:sp>
        <p:nvSpPr>
          <p:cNvPr id="3" name="Footer Placeholder 2">
            <a:extLst>
              <a:ext uri="{FF2B5EF4-FFF2-40B4-BE49-F238E27FC236}">
                <a16:creationId xmlns:a16="http://schemas.microsoft.com/office/drawing/2014/main" id="{6C4DE504-29B3-4DCD-8F71-3795D72FC82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D2C4B99-2D44-4E7F-9BA4-CF092C8506CB}"/>
              </a:ext>
            </a:extLst>
          </p:cNvPr>
          <p:cNvSpPr>
            <a:spLocks noGrp="1"/>
          </p:cNvSpPr>
          <p:nvPr>
            <p:ph type="sldNum" sz="quarter" idx="12"/>
          </p:nvPr>
        </p:nvSpPr>
        <p:spPr/>
        <p:txBody>
          <a:bodyPr/>
          <a:lstStyle/>
          <a:p>
            <a:fld id="{61A6FA17-B41D-4000-80FC-ECEE25A9A373}" type="slidenum">
              <a:rPr lang="en-US" smtClean="0"/>
              <a:t>‹#›</a:t>
            </a:fld>
            <a:endParaRPr lang="en-US"/>
          </a:p>
        </p:txBody>
      </p:sp>
    </p:spTree>
    <p:extLst>
      <p:ext uri="{BB962C8B-B14F-4D97-AF65-F5344CB8AC3E}">
        <p14:creationId xmlns:p14="http://schemas.microsoft.com/office/powerpoint/2010/main" val="3859683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B4D84C-CA04-4D8E-879E-62E189625FC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1B1127B-FB39-4194-BC17-4E6FAC605EE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AF4EC5D-6BEE-4DD2-BAA6-6AD9890258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DE4A601-88BF-439D-B4DC-0993E59E3B00}"/>
              </a:ext>
            </a:extLst>
          </p:cNvPr>
          <p:cNvSpPr>
            <a:spLocks noGrp="1"/>
          </p:cNvSpPr>
          <p:nvPr>
            <p:ph type="dt" sz="half" idx="10"/>
          </p:nvPr>
        </p:nvSpPr>
        <p:spPr/>
        <p:txBody>
          <a:bodyPr/>
          <a:lstStyle/>
          <a:p>
            <a:fld id="{99F33417-E534-4443-86C2-EFC779FF6E0B}" type="datetimeFigureOut">
              <a:rPr lang="en-US" smtClean="0"/>
              <a:t>4/3/2022</a:t>
            </a:fld>
            <a:endParaRPr lang="en-US"/>
          </a:p>
        </p:txBody>
      </p:sp>
      <p:sp>
        <p:nvSpPr>
          <p:cNvPr id="6" name="Footer Placeholder 5">
            <a:extLst>
              <a:ext uri="{FF2B5EF4-FFF2-40B4-BE49-F238E27FC236}">
                <a16:creationId xmlns:a16="http://schemas.microsoft.com/office/drawing/2014/main" id="{ADF8C564-AE43-4F4B-8201-AAB515C79ED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2189EBB-68E2-440F-B54A-1B6BBAC71784}"/>
              </a:ext>
            </a:extLst>
          </p:cNvPr>
          <p:cNvSpPr>
            <a:spLocks noGrp="1"/>
          </p:cNvSpPr>
          <p:nvPr>
            <p:ph type="sldNum" sz="quarter" idx="12"/>
          </p:nvPr>
        </p:nvSpPr>
        <p:spPr/>
        <p:txBody>
          <a:bodyPr/>
          <a:lstStyle/>
          <a:p>
            <a:fld id="{61A6FA17-B41D-4000-80FC-ECEE25A9A373}" type="slidenum">
              <a:rPr lang="en-US" smtClean="0"/>
              <a:t>‹#›</a:t>
            </a:fld>
            <a:endParaRPr lang="en-US"/>
          </a:p>
        </p:txBody>
      </p:sp>
    </p:spTree>
    <p:extLst>
      <p:ext uri="{BB962C8B-B14F-4D97-AF65-F5344CB8AC3E}">
        <p14:creationId xmlns:p14="http://schemas.microsoft.com/office/powerpoint/2010/main" val="24258095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FE81D7-7AA6-49E3-A55E-19F5E94470F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1B83A69-D8CE-4F79-9E75-9A1131E33BF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3C05C1D-3028-4375-B29F-E237595C450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929960E-A472-40BD-AF6B-EBC7C6EC3B3F}"/>
              </a:ext>
            </a:extLst>
          </p:cNvPr>
          <p:cNvSpPr>
            <a:spLocks noGrp="1"/>
          </p:cNvSpPr>
          <p:nvPr>
            <p:ph type="dt" sz="half" idx="10"/>
          </p:nvPr>
        </p:nvSpPr>
        <p:spPr/>
        <p:txBody>
          <a:bodyPr/>
          <a:lstStyle/>
          <a:p>
            <a:fld id="{99F33417-E534-4443-86C2-EFC779FF6E0B}" type="datetimeFigureOut">
              <a:rPr lang="en-US" smtClean="0"/>
              <a:t>4/3/2022</a:t>
            </a:fld>
            <a:endParaRPr lang="en-US"/>
          </a:p>
        </p:txBody>
      </p:sp>
      <p:sp>
        <p:nvSpPr>
          <p:cNvPr id="6" name="Footer Placeholder 5">
            <a:extLst>
              <a:ext uri="{FF2B5EF4-FFF2-40B4-BE49-F238E27FC236}">
                <a16:creationId xmlns:a16="http://schemas.microsoft.com/office/drawing/2014/main" id="{9533DE87-0188-4E30-8C54-2662768CC5C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512750F-2624-4DB9-A5E1-0548B733A273}"/>
              </a:ext>
            </a:extLst>
          </p:cNvPr>
          <p:cNvSpPr>
            <a:spLocks noGrp="1"/>
          </p:cNvSpPr>
          <p:nvPr>
            <p:ph type="sldNum" sz="quarter" idx="12"/>
          </p:nvPr>
        </p:nvSpPr>
        <p:spPr/>
        <p:txBody>
          <a:bodyPr/>
          <a:lstStyle/>
          <a:p>
            <a:fld id="{61A6FA17-B41D-4000-80FC-ECEE25A9A373}" type="slidenum">
              <a:rPr lang="en-US" smtClean="0"/>
              <a:t>‹#›</a:t>
            </a:fld>
            <a:endParaRPr lang="en-US"/>
          </a:p>
        </p:txBody>
      </p:sp>
    </p:spTree>
    <p:extLst>
      <p:ext uri="{BB962C8B-B14F-4D97-AF65-F5344CB8AC3E}">
        <p14:creationId xmlns:p14="http://schemas.microsoft.com/office/powerpoint/2010/main" val="40604707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FB0FCF2-EB6D-4E26-9F63-6C92227000D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6331694-E56D-4F1F-B49F-97DFBC22576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0629CFD-8037-4FD9-99E7-3B8C30B5E52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F33417-E534-4443-86C2-EFC779FF6E0B}" type="datetimeFigureOut">
              <a:rPr lang="en-US" smtClean="0"/>
              <a:t>4/3/2022</a:t>
            </a:fld>
            <a:endParaRPr lang="en-US"/>
          </a:p>
        </p:txBody>
      </p:sp>
      <p:sp>
        <p:nvSpPr>
          <p:cNvPr id="5" name="Footer Placeholder 4">
            <a:extLst>
              <a:ext uri="{FF2B5EF4-FFF2-40B4-BE49-F238E27FC236}">
                <a16:creationId xmlns:a16="http://schemas.microsoft.com/office/drawing/2014/main" id="{45F3079D-F2C4-425D-9A64-4EFD9C82978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99560EF-EBA2-4E24-A9C5-256EFFA6159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A6FA17-B41D-4000-80FC-ECEE25A9A373}" type="slidenum">
              <a:rPr lang="en-US" smtClean="0"/>
              <a:t>‹#›</a:t>
            </a:fld>
            <a:endParaRPr lang="en-US"/>
          </a:p>
        </p:txBody>
      </p:sp>
    </p:spTree>
    <p:extLst>
      <p:ext uri="{BB962C8B-B14F-4D97-AF65-F5344CB8AC3E}">
        <p14:creationId xmlns:p14="http://schemas.microsoft.com/office/powerpoint/2010/main" val="27960292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16A15A88-001A-4EEF-8984-D87E643599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F0C4988-0DC7-4936-8A58-A4B57A2D858E}"/>
              </a:ext>
            </a:extLst>
          </p:cNvPr>
          <p:cNvSpPr>
            <a:spLocks noGrp="1"/>
          </p:cNvSpPr>
          <p:nvPr>
            <p:ph type="ctrTitle"/>
          </p:nvPr>
        </p:nvSpPr>
        <p:spPr>
          <a:xfrm>
            <a:off x="5232400" y="1367673"/>
            <a:ext cx="6124576" cy="2665509"/>
          </a:xfrm>
        </p:spPr>
        <p:txBody>
          <a:bodyPr>
            <a:normAutofit/>
          </a:bodyPr>
          <a:lstStyle/>
          <a:p>
            <a:pPr algn="r"/>
            <a:r>
              <a:rPr lang="en-US" sz="4000" b="1">
                <a:solidFill>
                  <a:schemeClr val="bg1"/>
                </a:solidFill>
              </a:rPr>
              <a:t>The View From Here: The Masonic World Through North American Based Eyes</a:t>
            </a:r>
            <a:br>
              <a:rPr lang="en-US" sz="4000" b="1">
                <a:solidFill>
                  <a:schemeClr val="bg1"/>
                </a:solidFill>
              </a:rPr>
            </a:br>
            <a:endParaRPr lang="en-US" sz="4000">
              <a:solidFill>
                <a:schemeClr val="bg1"/>
              </a:solidFill>
            </a:endParaRPr>
          </a:p>
        </p:txBody>
      </p:sp>
      <p:sp>
        <p:nvSpPr>
          <p:cNvPr id="3" name="Subtitle 2">
            <a:extLst>
              <a:ext uri="{FF2B5EF4-FFF2-40B4-BE49-F238E27FC236}">
                <a16:creationId xmlns:a16="http://schemas.microsoft.com/office/drawing/2014/main" id="{76B7D0D1-3E9C-46A2-A971-21BC5192D37C}"/>
              </a:ext>
            </a:extLst>
          </p:cNvPr>
          <p:cNvSpPr>
            <a:spLocks noGrp="1"/>
          </p:cNvSpPr>
          <p:nvPr>
            <p:ph type="subTitle" idx="1"/>
          </p:nvPr>
        </p:nvSpPr>
        <p:spPr>
          <a:xfrm>
            <a:off x="5228702" y="4414180"/>
            <a:ext cx="6128274" cy="884538"/>
          </a:xfrm>
        </p:spPr>
        <p:txBody>
          <a:bodyPr>
            <a:noAutofit/>
          </a:bodyPr>
          <a:lstStyle/>
          <a:p>
            <a:pPr algn="r"/>
            <a:r>
              <a:rPr lang="en-US" dirty="0">
                <a:solidFill>
                  <a:schemeClr val="bg1"/>
                </a:solidFill>
              </a:rPr>
              <a:t>Dr. Susan Mitchell Sommers</a:t>
            </a:r>
          </a:p>
          <a:p>
            <a:pPr algn="r"/>
            <a:r>
              <a:rPr lang="en-US" dirty="0">
                <a:solidFill>
                  <a:schemeClr val="bg1"/>
                </a:solidFill>
              </a:rPr>
              <a:t>Professor of History, Saint Vincent College</a:t>
            </a:r>
          </a:p>
          <a:p>
            <a:pPr algn="r"/>
            <a:endParaRPr lang="en-US" dirty="0">
              <a:solidFill>
                <a:schemeClr val="bg1"/>
              </a:solidFill>
            </a:endParaRPr>
          </a:p>
          <a:p>
            <a:pPr algn="r"/>
            <a:r>
              <a:rPr lang="en-US" dirty="0">
                <a:solidFill>
                  <a:schemeClr val="bg1"/>
                </a:solidFill>
              </a:rPr>
              <a:t>Academic Chair</a:t>
            </a:r>
          </a:p>
        </p:txBody>
      </p:sp>
      <p:pic>
        <p:nvPicPr>
          <p:cNvPr id="4" name="Picture 3">
            <a:extLst>
              <a:ext uri="{FF2B5EF4-FFF2-40B4-BE49-F238E27FC236}">
                <a16:creationId xmlns:a16="http://schemas.microsoft.com/office/drawing/2014/main" id="{03EEFC35-BEEC-4C77-A7A8-F33FC39CFB1F}"/>
              </a:ext>
            </a:extLst>
          </p:cNvPr>
          <p:cNvPicPr>
            <a:picLocks noChangeAspect="1"/>
          </p:cNvPicPr>
          <p:nvPr/>
        </p:nvPicPr>
        <p:blipFill rotWithShape="1">
          <a:blip r:embed="rId3">
            <a:extLst>
              <a:ext uri="{28A0092B-C50C-407E-A947-70E740481C1C}">
                <a14:useLocalDpi xmlns:a14="http://schemas.microsoft.com/office/drawing/2010/main" val="0"/>
              </a:ext>
            </a:extLst>
          </a:blip>
          <a:srcRect r="579"/>
          <a:stretch/>
        </p:blipFill>
        <p:spPr bwMode="auto">
          <a:xfrm>
            <a:off x="1" y="10"/>
            <a:ext cx="4551219" cy="6857990"/>
          </a:xfrm>
          <a:custGeom>
            <a:avLst/>
            <a:gdLst/>
            <a:ahLst/>
            <a:cxnLst/>
            <a:rect l="l" t="t" r="r" b="b"/>
            <a:pathLst>
              <a:path w="4551219" h="6858000">
                <a:moveTo>
                  <a:pt x="4194211" y="6564619"/>
                </a:moveTo>
                <a:lnTo>
                  <a:pt x="4194211" y="6564620"/>
                </a:lnTo>
                <a:cubicBezTo>
                  <a:pt x="4204498" y="6575478"/>
                  <a:pt x="4210595" y="6582146"/>
                  <a:pt x="4216690" y="6588625"/>
                </a:cubicBezTo>
                <a:lnTo>
                  <a:pt x="4233312" y="6625224"/>
                </a:lnTo>
                <a:lnTo>
                  <a:pt x="4226218" y="6662539"/>
                </a:lnTo>
                <a:lnTo>
                  <a:pt x="4226217" y="6662540"/>
                </a:lnTo>
                <a:lnTo>
                  <a:pt x="4226216" y="6662543"/>
                </a:lnTo>
                <a:lnTo>
                  <a:pt x="4214767" y="6683026"/>
                </a:lnTo>
                <a:lnTo>
                  <a:pt x="4211619" y="6702975"/>
                </a:lnTo>
                <a:lnTo>
                  <a:pt x="4211619" y="6702976"/>
                </a:lnTo>
                <a:cubicBezTo>
                  <a:pt x="4212024" y="6716168"/>
                  <a:pt x="4217168" y="6729218"/>
                  <a:pt x="4225455" y="6742552"/>
                </a:cubicBezTo>
                <a:lnTo>
                  <a:pt x="4225456" y="6742554"/>
                </a:lnTo>
                <a:lnTo>
                  <a:pt x="4244933" y="6812061"/>
                </a:lnTo>
                <a:lnTo>
                  <a:pt x="4244933" y="6812063"/>
                </a:lnTo>
                <a:lnTo>
                  <a:pt x="4244933" y="6812062"/>
                </a:lnTo>
                <a:lnTo>
                  <a:pt x="4244933" y="6812061"/>
                </a:lnTo>
                <a:lnTo>
                  <a:pt x="4240159" y="6776799"/>
                </a:lnTo>
                <a:lnTo>
                  <a:pt x="4225456" y="6742554"/>
                </a:lnTo>
                <a:lnTo>
                  <a:pt x="4225455" y="6742551"/>
                </a:lnTo>
                <a:lnTo>
                  <a:pt x="4211619" y="6702975"/>
                </a:lnTo>
                <a:lnTo>
                  <a:pt x="4226216" y="6662543"/>
                </a:lnTo>
                <a:lnTo>
                  <a:pt x="4226217" y="6662541"/>
                </a:lnTo>
                <a:lnTo>
                  <a:pt x="4226218" y="6662539"/>
                </a:lnTo>
                <a:lnTo>
                  <a:pt x="4233301" y="6645551"/>
                </a:lnTo>
                <a:lnTo>
                  <a:pt x="4233312" y="6625224"/>
                </a:lnTo>
                <a:lnTo>
                  <a:pt x="4233312" y="6625223"/>
                </a:lnTo>
                <a:cubicBezTo>
                  <a:pt x="4231216" y="6611340"/>
                  <a:pt x="4225168" y="6597577"/>
                  <a:pt x="4216690" y="6588624"/>
                </a:cubicBezTo>
                <a:close/>
                <a:moveTo>
                  <a:pt x="4274532" y="6438980"/>
                </a:moveTo>
                <a:lnTo>
                  <a:pt x="4254602" y="6463839"/>
                </a:lnTo>
                <a:lnTo>
                  <a:pt x="4254600" y="6463848"/>
                </a:lnTo>
                <a:lnTo>
                  <a:pt x="4240803" y="6513011"/>
                </a:lnTo>
                <a:lnTo>
                  <a:pt x="4221998" y="6546193"/>
                </a:lnTo>
                <a:lnTo>
                  <a:pt x="4221998" y="6546194"/>
                </a:lnTo>
                <a:lnTo>
                  <a:pt x="4238336" y="6521803"/>
                </a:lnTo>
                <a:lnTo>
                  <a:pt x="4240803" y="6513011"/>
                </a:lnTo>
                <a:lnTo>
                  <a:pt x="4243614" y="6508051"/>
                </a:lnTo>
                <a:lnTo>
                  <a:pt x="4254600" y="6463848"/>
                </a:lnTo>
                <a:lnTo>
                  <a:pt x="4254602" y="6463840"/>
                </a:lnTo>
                <a:cubicBezTo>
                  <a:pt x="4257553" y="6451649"/>
                  <a:pt x="4265030" y="6444076"/>
                  <a:pt x="4274532" y="6438980"/>
                </a:cubicBezTo>
                <a:close/>
                <a:moveTo>
                  <a:pt x="4360506" y="6365203"/>
                </a:moveTo>
                <a:lnTo>
                  <a:pt x="4359224" y="6387909"/>
                </a:lnTo>
                <a:lnTo>
                  <a:pt x="4357461" y="6391548"/>
                </a:lnTo>
                <a:lnTo>
                  <a:pt x="4349806" y="6407331"/>
                </a:lnTo>
                <a:lnTo>
                  <a:pt x="4349806" y="6407332"/>
                </a:lnTo>
                <a:lnTo>
                  <a:pt x="4357461" y="6391548"/>
                </a:lnTo>
                <a:lnTo>
                  <a:pt x="4359225" y="6387909"/>
                </a:lnTo>
                <a:close/>
                <a:moveTo>
                  <a:pt x="4121437" y="4221390"/>
                </a:moveTo>
                <a:lnTo>
                  <a:pt x="4121437" y="4221391"/>
                </a:lnTo>
                <a:cubicBezTo>
                  <a:pt x="4122199" y="4232060"/>
                  <a:pt x="4122389" y="4243872"/>
                  <a:pt x="4127153" y="4253014"/>
                </a:cubicBezTo>
                <a:cubicBezTo>
                  <a:pt x="4139346" y="4277401"/>
                  <a:pt x="4154966" y="4300070"/>
                  <a:pt x="4166969" y="4324645"/>
                </a:cubicBezTo>
                <a:lnTo>
                  <a:pt x="4175923" y="4363890"/>
                </a:lnTo>
                <a:lnTo>
                  <a:pt x="4175161" y="4482003"/>
                </a:lnTo>
                <a:cubicBezTo>
                  <a:pt x="4172493" y="4546775"/>
                  <a:pt x="4171921" y="4612499"/>
                  <a:pt x="4115151" y="4659173"/>
                </a:cubicBezTo>
                <a:cubicBezTo>
                  <a:pt x="4110579" y="4662985"/>
                  <a:pt x="4107911" y="4671175"/>
                  <a:pt x="4107149" y="4677654"/>
                </a:cubicBezTo>
                <a:cubicBezTo>
                  <a:pt x="4103530" y="4707563"/>
                  <a:pt x="4103148" y="4738234"/>
                  <a:pt x="4097242" y="4767763"/>
                </a:cubicBezTo>
                <a:cubicBezTo>
                  <a:pt x="4094861" y="4779574"/>
                  <a:pt x="4094052" y="4790386"/>
                  <a:pt x="4095933" y="4800482"/>
                </a:cubicBezTo>
                <a:lnTo>
                  <a:pt x="4095933" y="4800483"/>
                </a:lnTo>
                <a:cubicBezTo>
                  <a:pt x="4097814" y="4810580"/>
                  <a:pt x="4102387" y="4819963"/>
                  <a:pt x="4110769" y="4828916"/>
                </a:cubicBezTo>
                <a:lnTo>
                  <a:pt x="4132950" y="4863342"/>
                </a:lnTo>
                <a:lnTo>
                  <a:pt x="4140479" y="4889274"/>
                </a:lnTo>
                <a:lnTo>
                  <a:pt x="4138774" y="4912167"/>
                </a:lnTo>
                <a:cubicBezTo>
                  <a:pt x="4137059" y="4919977"/>
                  <a:pt x="4136702" y="4927121"/>
                  <a:pt x="4137372" y="4933803"/>
                </a:cubicBezTo>
                <a:lnTo>
                  <a:pt x="4137372" y="4933804"/>
                </a:lnTo>
                <a:lnTo>
                  <a:pt x="4142131" y="4952672"/>
                </a:lnTo>
                <a:lnTo>
                  <a:pt x="4144924" y="4957453"/>
                </a:lnTo>
                <a:lnTo>
                  <a:pt x="4146202" y="4961455"/>
                </a:lnTo>
                <a:cubicBezTo>
                  <a:pt x="4150713" y="4970096"/>
                  <a:pt x="4156419" y="4978393"/>
                  <a:pt x="4162206" y="4987037"/>
                </a:cubicBezTo>
                <a:cubicBezTo>
                  <a:pt x="4173445" y="5003801"/>
                  <a:pt x="4187543" y="5022852"/>
                  <a:pt x="4188685" y="5041521"/>
                </a:cubicBezTo>
                <a:cubicBezTo>
                  <a:pt x="4189304" y="5052095"/>
                  <a:pt x="4192222" y="5062299"/>
                  <a:pt x="4195901" y="5072375"/>
                </a:cubicBezTo>
                <a:lnTo>
                  <a:pt x="4201805" y="5087442"/>
                </a:lnTo>
                <a:lnTo>
                  <a:pt x="4214832" y="5133219"/>
                </a:lnTo>
                <a:lnTo>
                  <a:pt x="4214833" y="5133224"/>
                </a:lnTo>
                <a:lnTo>
                  <a:pt x="4208118" y="5166112"/>
                </a:lnTo>
                <a:lnTo>
                  <a:pt x="4208118" y="5166113"/>
                </a:lnTo>
                <a:cubicBezTo>
                  <a:pt x="4207356" y="5167637"/>
                  <a:pt x="4207928" y="5169780"/>
                  <a:pt x="4208809" y="5172090"/>
                </a:cubicBezTo>
                <a:lnTo>
                  <a:pt x="4211356" y="5179067"/>
                </a:lnTo>
                <a:cubicBezTo>
                  <a:pt x="4214976" y="5196594"/>
                  <a:pt x="4215024" y="5213597"/>
                  <a:pt x="4211190" y="5229433"/>
                </a:cubicBezTo>
                <a:lnTo>
                  <a:pt x="4200644" y="5248928"/>
                </a:lnTo>
                <a:lnTo>
                  <a:pt x="4187733" y="5272795"/>
                </a:lnTo>
                <a:cubicBezTo>
                  <a:pt x="4176088" y="5285440"/>
                  <a:pt x="4168382" y="5298594"/>
                  <a:pt x="4163830" y="5312287"/>
                </a:cubicBezTo>
                <a:lnTo>
                  <a:pt x="4162774" y="5321350"/>
                </a:lnTo>
                <a:lnTo>
                  <a:pt x="4160300" y="5326162"/>
                </a:lnTo>
                <a:lnTo>
                  <a:pt x="4158854" y="5355013"/>
                </a:lnTo>
                <a:lnTo>
                  <a:pt x="4158854" y="5355014"/>
                </a:lnTo>
                <a:cubicBezTo>
                  <a:pt x="4159503" y="5364882"/>
                  <a:pt x="4161206" y="5375002"/>
                  <a:pt x="4163730" y="5385384"/>
                </a:cubicBezTo>
                <a:cubicBezTo>
                  <a:pt x="4166969" y="5398721"/>
                  <a:pt x="4169255" y="5412057"/>
                  <a:pt x="4171921" y="5425582"/>
                </a:cubicBezTo>
                <a:cubicBezTo>
                  <a:pt x="4175731" y="5443870"/>
                  <a:pt x="4179733" y="5462351"/>
                  <a:pt x="4183543" y="5480637"/>
                </a:cubicBezTo>
                <a:lnTo>
                  <a:pt x="4188067" y="5507667"/>
                </a:lnTo>
                <a:lnTo>
                  <a:pt x="4177448" y="5531691"/>
                </a:lnTo>
                <a:lnTo>
                  <a:pt x="4177447" y="5531692"/>
                </a:lnTo>
                <a:cubicBezTo>
                  <a:pt x="4170398" y="5537599"/>
                  <a:pt x="4167206" y="5542648"/>
                  <a:pt x="4167302" y="5547577"/>
                </a:cubicBezTo>
                <a:lnTo>
                  <a:pt x="4167302" y="5547578"/>
                </a:lnTo>
                <a:cubicBezTo>
                  <a:pt x="4167397" y="5552507"/>
                  <a:pt x="4170779" y="5557317"/>
                  <a:pt x="4176875" y="5562746"/>
                </a:cubicBezTo>
                <a:cubicBezTo>
                  <a:pt x="4219548" y="5600467"/>
                  <a:pt x="4246219" y="5646189"/>
                  <a:pt x="4248123" y="5704483"/>
                </a:cubicBezTo>
                <a:cubicBezTo>
                  <a:pt x="4248505" y="5716485"/>
                  <a:pt x="4251171" y="5728678"/>
                  <a:pt x="4254029" y="5740488"/>
                </a:cubicBezTo>
                <a:cubicBezTo>
                  <a:pt x="4255744" y="5747728"/>
                  <a:pt x="4257650" y="5756493"/>
                  <a:pt x="4262794" y="5760873"/>
                </a:cubicBezTo>
                <a:cubicBezTo>
                  <a:pt x="4302037" y="5794974"/>
                  <a:pt x="4329280" y="5837457"/>
                  <a:pt x="4351189" y="5883751"/>
                </a:cubicBezTo>
                <a:lnTo>
                  <a:pt x="4351191" y="5883755"/>
                </a:lnTo>
                <a:lnTo>
                  <a:pt x="4369094" y="5935945"/>
                </a:lnTo>
                <a:lnTo>
                  <a:pt x="4369096" y="5935949"/>
                </a:lnTo>
                <a:lnTo>
                  <a:pt x="4365476" y="5993289"/>
                </a:lnTo>
                <a:lnTo>
                  <a:pt x="4365475" y="5993290"/>
                </a:lnTo>
                <a:cubicBezTo>
                  <a:pt x="4364334" y="6004530"/>
                  <a:pt x="4364524" y="6017484"/>
                  <a:pt x="4358999" y="6026439"/>
                </a:cubicBezTo>
                <a:cubicBezTo>
                  <a:pt x="4341662" y="6054824"/>
                  <a:pt x="4322994" y="6082257"/>
                  <a:pt x="4302799" y="6108737"/>
                </a:cubicBezTo>
                <a:cubicBezTo>
                  <a:pt x="4294131" y="6120073"/>
                  <a:pt x="4289178" y="6126883"/>
                  <a:pt x="4289107" y="6133313"/>
                </a:cubicBezTo>
                <a:lnTo>
                  <a:pt x="4289107" y="6133314"/>
                </a:lnTo>
                <a:lnTo>
                  <a:pt x="4292807" y="6143189"/>
                </a:lnTo>
                <a:lnTo>
                  <a:pt x="4304703" y="6155599"/>
                </a:lnTo>
                <a:lnTo>
                  <a:pt x="4304706" y="6155602"/>
                </a:lnTo>
                <a:cubicBezTo>
                  <a:pt x="4326994" y="6175797"/>
                  <a:pt x="4338614" y="6200944"/>
                  <a:pt x="4343376" y="6228756"/>
                </a:cubicBezTo>
                <a:lnTo>
                  <a:pt x="4360713" y="6361539"/>
                </a:lnTo>
                <a:lnTo>
                  <a:pt x="4360713" y="6361538"/>
                </a:lnTo>
                <a:cubicBezTo>
                  <a:pt x="4357093" y="6317150"/>
                  <a:pt x="4350808" y="6272763"/>
                  <a:pt x="4343376" y="6228755"/>
                </a:cubicBezTo>
                <a:cubicBezTo>
                  <a:pt x="4338614" y="6200943"/>
                  <a:pt x="4326994" y="6175796"/>
                  <a:pt x="4304706" y="6155601"/>
                </a:cubicBezTo>
                <a:lnTo>
                  <a:pt x="4304703" y="6155599"/>
                </a:lnTo>
                <a:lnTo>
                  <a:pt x="4289107" y="6133314"/>
                </a:lnTo>
                <a:lnTo>
                  <a:pt x="4302799" y="6108738"/>
                </a:lnTo>
                <a:cubicBezTo>
                  <a:pt x="4322994" y="6082258"/>
                  <a:pt x="4341662" y="6054825"/>
                  <a:pt x="4358999" y="6026440"/>
                </a:cubicBezTo>
                <a:cubicBezTo>
                  <a:pt x="4364524" y="6017485"/>
                  <a:pt x="4364334" y="6004531"/>
                  <a:pt x="4365475" y="5993291"/>
                </a:cubicBezTo>
                <a:lnTo>
                  <a:pt x="4365476" y="5993289"/>
                </a:lnTo>
                <a:lnTo>
                  <a:pt x="4368929" y="5964476"/>
                </a:lnTo>
                <a:lnTo>
                  <a:pt x="4369096" y="5935949"/>
                </a:lnTo>
                <a:lnTo>
                  <a:pt x="4369096" y="5935948"/>
                </a:lnTo>
                <a:lnTo>
                  <a:pt x="4369094" y="5935945"/>
                </a:lnTo>
                <a:lnTo>
                  <a:pt x="4362214" y="5909350"/>
                </a:lnTo>
                <a:lnTo>
                  <a:pt x="4351191" y="5883755"/>
                </a:lnTo>
                <a:lnTo>
                  <a:pt x="4351189" y="5883750"/>
                </a:lnTo>
                <a:cubicBezTo>
                  <a:pt x="4329280" y="5837456"/>
                  <a:pt x="4302037" y="5794973"/>
                  <a:pt x="4262794" y="5760872"/>
                </a:cubicBezTo>
                <a:cubicBezTo>
                  <a:pt x="4257650" y="5756492"/>
                  <a:pt x="4255744" y="5747727"/>
                  <a:pt x="4254029" y="5740487"/>
                </a:cubicBezTo>
                <a:cubicBezTo>
                  <a:pt x="4251171" y="5728677"/>
                  <a:pt x="4248505" y="5716484"/>
                  <a:pt x="4248123" y="5704482"/>
                </a:cubicBezTo>
                <a:cubicBezTo>
                  <a:pt x="4246219" y="5646188"/>
                  <a:pt x="4219548" y="5600466"/>
                  <a:pt x="4176875" y="5562745"/>
                </a:cubicBezTo>
                <a:lnTo>
                  <a:pt x="4167302" y="5547577"/>
                </a:lnTo>
                <a:lnTo>
                  <a:pt x="4177447" y="5531693"/>
                </a:lnTo>
                <a:lnTo>
                  <a:pt x="4177448" y="5531691"/>
                </a:lnTo>
                <a:lnTo>
                  <a:pt x="4185847" y="5520421"/>
                </a:lnTo>
                <a:lnTo>
                  <a:pt x="4188067" y="5507667"/>
                </a:lnTo>
                <a:lnTo>
                  <a:pt x="4188067" y="5507666"/>
                </a:lnTo>
                <a:cubicBezTo>
                  <a:pt x="4188020" y="5498831"/>
                  <a:pt x="4185448" y="5489496"/>
                  <a:pt x="4183543" y="5480636"/>
                </a:cubicBezTo>
                <a:cubicBezTo>
                  <a:pt x="4179733" y="5462350"/>
                  <a:pt x="4175731" y="5443869"/>
                  <a:pt x="4171921" y="5425581"/>
                </a:cubicBezTo>
                <a:cubicBezTo>
                  <a:pt x="4169255" y="5412056"/>
                  <a:pt x="4166969" y="5398720"/>
                  <a:pt x="4163730" y="5385383"/>
                </a:cubicBezTo>
                <a:lnTo>
                  <a:pt x="4158854" y="5355013"/>
                </a:lnTo>
                <a:lnTo>
                  <a:pt x="4162774" y="5321350"/>
                </a:lnTo>
                <a:lnTo>
                  <a:pt x="4187733" y="5272796"/>
                </a:lnTo>
                <a:lnTo>
                  <a:pt x="4200644" y="5248928"/>
                </a:lnTo>
                <a:lnTo>
                  <a:pt x="4211191" y="5229432"/>
                </a:lnTo>
                <a:lnTo>
                  <a:pt x="4211356" y="5179067"/>
                </a:lnTo>
                <a:lnTo>
                  <a:pt x="4211356" y="5179066"/>
                </a:lnTo>
                <a:cubicBezTo>
                  <a:pt x="4210880" y="5176875"/>
                  <a:pt x="4209690" y="5174399"/>
                  <a:pt x="4208809" y="5172089"/>
                </a:cubicBezTo>
                <a:lnTo>
                  <a:pt x="4208118" y="5166113"/>
                </a:lnTo>
                <a:lnTo>
                  <a:pt x="4214833" y="5133224"/>
                </a:lnTo>
                <a:lnTo>
                  <a:pt x="4214833" y="5133223"/>
                </a:lnTo>
                <a:lnTo>
                  <a:pt x="4214832" y="5133219"/>
                </a:lnTo>
                <a:lnTo>
                  <a:pt x="4207690" y="5102460"/>
                </a:lnTo>
                <a:lnTo>
                  <a:pt x="4201805" y="5087442"/>
                </a:lnTo>
                <a:lnTo>
                  <a:pt x="4201799" y="5087422"/>
                </a:lnTo>
                <a:cubicBezTo>
                  <a:pt x="4195713" y="5072410"/>
                  <a:pt x="4189614" y="5057380"/>
                  <a:pt x="4188685" y="5041520"/>
                </a:cubicBezTo>
                <a:cubicBezTo>
                  <a:pt x="4187543" y="5022851"/>
                  <a:pt x="4173445" y="5003800"/>
                  <a:pt x="4162206" y="4987036"/>
                </a:cubicBezTo>
                <a:lnTo>
                  <a:pt x="4144924" y="4957453"/>
                </a:lnTo>
                <a:lnTo>
                  <a:pt x="4137372" y="4933804"/>
                </a:lnTo>
                <a:lnTo>
                  <a:pt x="4138774" y="4912168"/>
                </a:lnTo>
                <a:cubicBezTo>
                  <a:pt x="4140536" y="4904357"/>
                  <a:pt x="4141048" y="4896713"/>
                  <a:pt x="4140479" y="4889275"/>
                </a:cubicBezTo>
                <a:lnTo>
                  <a:pt x="4140479" y="4889274"/>
                </a:lnTo>
                <a:lnTo>
                  <a:pt x="4135701" y="4867613"/>
                </a:lnTo>
                <a:lnTo>
                  <a:pt x="4132950" y="4863342"/>
                </a:lnTo>
                <a:lnTo>
                  <a:pt x="4131200" y="4857316"/>
                </a:lnTo>
                <a:cubicBezTo>
                  <a:pt x="4126057" y="4847213"/>
                  <a:pt x="4119056" y="4837702"/>
                  <a:pt x="4110769" y="4828915"/>
                </a:cubicBezTo>
                <a:lnTo>
                  <a:pt x="4095933" y="4800482"/>
                </a:lnTo>
                <a:lnTo>
                  <a:pt x="4097242" y="4767764"/>
                </a:lnTo>
                <a:cubicBezTo>
                  <a:pt x="4103148" y="4738235"/>
                  <a:pt x="4103530" y="4707564"/>
                  <a:pt x="4107149" y="4677655"/>
                </a:cubicBezTo>
                <a:cubicBezTo>
                  <a:pt x="4107911" y="4671176"/>
                  <a:pt x="4110579" y="4662986"/>
                  <a:pt x="4115151" y="4659174"/>
                </a:cubicBezTo>
                <a:cubicBezTo>
                  <a:pt x="4171921" y="4612500"/>
                  <a:pt x="4172493" y="4546776"/>
                  <a:pt x="4175161" y="4482004"/>
                </a:cubicBezTo>
                <a:cubicBezTo>
                  <a:pt x="4176875" y="4442761"/>
                  <a:pt x="4176875" y="4403325"/>
                  <a:pt x="4175923" y="4363890"/>
                </a:cubicBezTo>
                <a:lnTo>
                  <a:pt x="4175923" y="4363889"/>
                </a:lnTo>
                <a:cubicBezTo>
                  <a:pt x="4175731" y="4350553"/>
                  <a:pt x="4172683" y="4336456"/>
                  <a:pt x="4166969" y="4324644"/>
                </a:cubicBezTo>
                <a:cubicBezTo>
                  <a:pt x="4154966" y="4300069"/>
                  <a:pt x="4139346" y="4277400"/>
                  <a:pt x="4127153" y="4253013"/>
                </a:cubicBezTo>
                <a:close/>
                <a:moveTo>
                  <a:pt x="4190328" y="2836171"/>
                </a:moveTo>
                <a:lnTo>
                  <a:pt x="4181637" y="2848792"/>
                </a:lnTo>
                <a:cubicBezTo>
                  <a:pt x="4176637" y="2865009"/>
                  <a:pt x="4170779" y="2881306"/>
                  <a:pt x="4166033" y="2897784"/>
                </a:cubicBezTo>
                <a:lnTo>
                  <a:pt x="4165004" y="2903549"/>
                </a:lnTo>
                <a:lnTo>
                  <a:pt x="4161730" y="2914327"/>
                </a:lnTo>
                <a:lnTo>
                  <a:pt x="4157099" y="2947858"/>
                </a:lnTo>
                <a:lnTo>
                  <a:pt x="4157098" y="2947861"/>
                </a:lnTo>
                <a:lnTo>
                  <a:pt x="4157098" y="2947862"/>
                </a:lnTo>
                <a:cubicBezTo>
                  <a:pt x="4156729" y="2959156"/>
                  <a:pt x="4157729" y="2970575"/>
                  <a:pt x="4160682" y="2982148"/>
                </a:cubicBezTo>
                <a:lnTo>
                  <a:pt x="4172375" y="3077401"/>
                </a:lnTo>
                <a:lnTo>
                  <a:pt x="4159920" y="3172653"/>
                </a:lnTo>
                <a:cubicBezTo>
                  <a:pt x="4134011" y="3276479"/>
                  <a:pt x="4106579" y="3380304"/>
                  <a:pt x="4112293" y="3489466"/>
                </a:cubicBezTo>
                <a:cubicBezTo>
                  <a:pt x="4113245" y="3507562"/>
                  <a:pt x="4101624" y="3529089"/>
                  <a:pt x="4090194" y="3544712"/>
                </a:cubicBezTo>
                <a:cubicBezTo>
                  <a:pt x="4079336" y="3559667"/>
                  <a:pt x="4073477" y="3566811"/>
                  <a:pt x="4072572" y="3574407"/>
                </a:cubicBezTo>
                <a:lnTo>
                  <a:pt x="4072572" y="3574408"/>
                </a:lnTo>
                <a:cubicBezTo>
                  <a:pt x="4071667" y="3582004"/>
                  <a:pt x="4075716" y="3590053"/>
                  <a:pt x="4084670" y="3606817"/>
                </a:cubicBezTo>
                <a:cubicBezTo>
                  <a:pt x="4089052" y="3614819"/>
                  <a:pt x="4091718" y="3624725"/>
                  <a:pt x="4098196" y="3630632"/>
                </a:cubicBezTo>
                <a:lnTo>
                  <a:pt x="4115925" y="3654415"/>
                </a:lnTo>
                <a:lnTo>
                  <a:pt x="4118836" y="3665923"/>
                </a:lnTo>
                <a:lnTo>
                  <a:pt x="4122437" y="3680163"/>
                </a:lnTo>
                <a:lnTo>
                  <a:pt x="4118389" y="3734836"/>
                </a:lnTo>
                <a:lnTo>
                  <a:pt x="4118389" y="3734837"/>
                </a:lnTo>
                <a:cubicBezTo>
                  <a:pt x="4117437" y="3741315"/>
                  <a:pt x="4116103" y="3749125"/>
                  <a:pt x="4118771" y="3754652"/>
                </a:cubicBezTo>
                <a:lnTo>
                  <a:pt x="4125128" y="3789775"/>
                </a:lnTo>
                <a:lnTo>
                  <a:pt x="4110197" y="3822471"/>
                </a:lnTo>
                <a:cubicBezTo>
                  <a:pt x="4103149" y="3831901"/>
                  <a:pt x="4097529" y="3842045"/>
                  <a:pt x="4095862" y="3852618"/>
                </a:cubicBezTo>
                <a:lnTo>
                  <a:pt x="4095862" y="3852619"/>
                </a:lnTo>
                <a:lnTo>
                  <a:pt x="4096642" y="3868763"/>
                </a:lnTo>
                <a:lnTo>
                  <a:pt x="4105245" y="3885336"/>
                </a:lnTo>
                <a:lnTo>
                  <a:pt x="4105245" y="3885338"/>
                </a:lnTo>
                <a:cubicBezTo>
                  <a:pt x="4114961" y="3897721"/>
                  <a:pt x="4122367" y="3910318"/>
                  <a:pt x="4127626" y="3923124"/>
                </a:cubicBezTo>
                <a:lnTo>
                  <a:pt x="4137130" y="3962159"/>
                </a:lnTo>
                <a:lnTo>
                  <a:pt x="4121438" y="4043837"/>
                </a:lnTo>
                <a:lnTo>
                  <a:pt x="4121437" y="4043838"/>
                </a:lnTo>
                <a:cubicBezTo>
                  <a:pt x="4112674" y="4063841"/>
                  <a:pt x="4107292" y="4083701"/>
                  <a:pt x="4106316" y="4103824"/>
                </a:cubicBezTo>
                <a:lnTo>
                  <a:pt x="4106316" y="4103825"/>
                </a:lnTo>
                <a:lnTo>
                  <a:pt x="4108283" y="4134255"/>
                </a:lnTo>
                <a:lnTo>
                  <a:pt x="4117627" y="4165381"/>
                </a:lnTo>
                <a:lnTo>
                  <a:pt x="4117627" y="4165383"/>
                </a:lnTo>
                <a:lnTo>
                  <a:pt x="4121532" y="4192387"/>
                </a:lnTo>
                <a:lnTo>
                  <a:pt x="4121532" y="4192386"/>
                </a:lnTo>
                <a:cubicBezTo>
                  <a:pt x="4121628" y="4182766"/>
                  <a:pt x="4121056" y="4173479"/>
                  <a:pt x="4117627" y="4165382"/>
                </a:cubicBezTo>
                <a:lnTo>
                  <a:pt x="4117627" y="4165381"/>
                </a:lnTo>
                <a:lnTo>
                  <a:pt x="4106316" y="4103825"/>
                </a:lnTo>
                <a:lnTo>
                  <a:pt x="4121437" y="4043839"/>
                </a:lnTo>
                <a:lnTo>
                  <a:pt x="4121438" y="4043837"/>
                </a:lnTo>
                <a:lnTo>
                  <a:pt x="4134740" y="4002409"/>
                </a:lnTo>
                <a:lnTo>
                  <a:pt x="4137130" y="3962159"/>
                </a:lnTo>
                <a:lnTo>
                  <a:pt x="4137130" y="3962158"/>
                </a:lnTo>
                <a:cubicBezTo>
                  <a:pt x="4134868" y="3935726"/>
                  <a:pt x="4124677" y="3910103"/>
                  <a:pt x="4105245" y="3885337"/>
                </a:cubicBezTo>
                <a:lnTo>
                  <a:pt x="4105245" y="3885336"/>
                </a:lnTo>
                <a:lnTo>
                  <a:pt x="4095862" y="3852619"/>
                </a:lnTo>
                <a:lnTo>
                  <a:pt x="4110197" y="3822472"/>
                </a:lnTo>
                <a:cubicBezTo>
                  <a:pt x="4118389" y="3811613"/>
                  <a:pt x="4123533" y="3800896"/>
                  <a:pt x="4125128" y="3789776"/>
                </a:cubicBezTo>
                <a:lnTo>
                  <a:pt x="4125128" y="3789775"/>
                </a:lnTo>
                <a:cubicBezTo>
                  <a:pt x="4126724" y="3778654"/>
                  <a:pt x="4124771" y="3767129"/>
                  <a:pt x="4118771" y="3754651"/>
                </a:cubicBezTo>
                <a:lnTo>
                  <a:pt x="4118389" y="3734837"/>
                </a:lnTo>
                <a:lnTo>
                  <a:pt x="4122437" y="3680163"/>
                </a:lnTo>
                <a:lnTo>
                  <a:pt x="4122437" y="3680162"/>
                </a:lnTo>
                <a:lnTo>
                  <a:pt x="4118836" y="3665923"/>
                </a:lnTo>
                <a:lnTo>
                  <a:pt x="4115925" y="3654415"/>
                </a:lnTo>
                <a:lnTo>
                  <a:pt x="4115925" y="3654415"/>
                </a:lnTo>
                <a:lnTo>
                  <a:pt x="4115925" y="3654415"/>
                </a:lnTo>
                <a:cubicBezTo>
                  <a:pt x="4112115" y="3646122"/>
                  <a:pt x="4106436" y="3638156"/>
                  <a:pt x="4098196" y="3630631"/>
                </a:cubicBezTo>
                <a:cubicBezTo>
                  <a:pt x="4091718" y="3624724"/>
                  <a:pt x="4089052" y="3614818"/>
                  <a:pt x="4084670" y="3606816"/>
                </a:cubicBezTo>
                <a:cubicBezTo>
                  <a:pt x="4080193" y="3598434"/>
                  <a:pt x="4076942" y="3592231"/>
                  <a:pt x="4074924" y="3587173"/>
                </a:cubicBezTo>
                <a:lnTo>
                  <a:pt x="4072572" y="3574407"/>
                </a:lnTo>
                <a:lnTo>
                  <a:pt x="4077651" y="3562320"/>
                </a:lnTo>
                <a:cubicBezTo>
                  <a:pt x="4080586" y="3557715"/>
                  <a:pt x="4084765" y="3552190"/>
                  <a:pt x="4090194" y="3544713"/>
                </a:cubicBezTo>
                <a:cubicBezTo>
                  <a:pt x="4101624" y="3529090"/>
                  <a:pt x="4113245" y="3507563"/>
                  <a:pt x="4112293" y="3489467"/>
                </a:cubicBezTo>
                <a:cubicBezTo>
                  <a:pt x="4106579" y="3380305"/>
                  <a:pt x="4134011" y="3276480"/>
                  <a:pt x="4159920" y="3172654"/>
                </a:cubicBezTo>
                <a:cubicBezTo>
                  <a:pt x="4167922" y="3140649"/>
                  <a:pt x="4172160" y="3109025"/>
                  <a:pt x="4172375" y="3077401"/>
                </a:cubicBezTo>
                <a:lnTo>
                  <a:pt x="4172375" y="3077400"/>
                </a:lnTo>
                <a:cubicBezTo>
                  <a:pt x="4172589" y="3045776"/>
                  <a:pt x="4168779" y="3014152"/>
                  <a:pt x="4160682" y="2982147"/>
                </a:cubicBezTo>
                <a:lnTo>
                  <a:pt x="4157098" y="2947862"/>
                </a:lnTo>
                <a:lnTo>
                  <a:pt x="4157099" y="2947858"/>
                </a:lnTo>
                <a:lnTo>
                  <a:pt x="4165004" y="2903549"/>
                </a:lnTo>
                <a:lnTo>
                  <a:pt x="4181637" y="2848793"/>
                </a:lnTo>
                <a:cubicBezTo>
                  <a:pt x="4182970" y="2844316"/>
                  <a:pt x="4186256" y="2839982"/>
                  <a:pt x="4190328" y="2836172"/>
                </a:cubicBezTo>
                <a:close/>
                <a:moveTo>
                  <a:pt x="3705842" y="1508457"/>
                </a:moveTo>
                <a:lnTo>
                  <a:pt x="3677748" y="1596213"/>
                </a:lnTo>
                <a:cubicBezTo>
                  <a:pt x="3675271" y="1604978"/>
                  <a:pt x="3676796" y="1615836"/>
                  <a:pt x="3679653" y="1624980"/>
                </a:cubicBezTo>
                <a:cubicBezTo>
                  <a:pt x="3689369" y="1656223"/>
                  <a:pt x="3713754" y="1676036"/>
                  <a:pt x="3736234" y="1697753"/>
                </a:cubicBezTo>
                <a:cubicBezTo>
                  <a:pt x="3746141" y="1707279"/>
                  <a:pt x="3753189" y="1720423"/>
                  <a:pt x="3758903" y="1733188"/>
                </a:cubicBezTo>
                <a:cubicBezTo>
                  <a:pt x="3773574" y="1766335"/>
                  <a:pt x="3786718" y="1800246"/>
                  <a:pt x="3800624" y="1833775"/>
                </a:cubicBezTo>
                <a:cubicBezTo>
                  <a:pt x="3801958" y="1837013"/>
                  <a:pt x="3805387" y="1839679"/>
                  <a:pt x="3808245" y="1842158"/>
                </a:cubicBezTo>
                <a:cubicBezTo>
                  <a:pt x="3838346" y="1866922"/>
                  <a:pt x="3868635" y="1891497"/>
                  <a:pt x="3898736" y="1916454"/>
                </a:cubicBezTo>
                <a:cubicBezTo>
                  <a:pt x="3904450" y="1921216"/>
                  <a:pt x="3908642" y="1928076"/>
                  <a:pt x="3914166" y="1933219"/>
                </a:cubicBezTo>
                <a:cubicBezTo>
                  <a:pt x="3921786" y="1940459"/>
                  <a:pt x="3929027" y="1949603"/>
                  <a:pt x="3938171" y="1953413"/>
                </a:cubicBezTo>
                <a:cubicBezTo>
                  <a:pt x="3966936" y="1965224"/>
                  <a:pt x="3979320" y="1987894"/>
                  <a:pt x="3984654" y="2016469"/>
                </a:cubicBezTo>
                <a:cubicBezTo>
                  <a:pt x="3989607" y="2042570"/>
                  <a:pt x="3993799" y="2068669"/>
                  <a:pt x="3999513" y="2094578"/>
                </a:cubicBezTo>
                <a:cubicBezTo>
                  <a:pt x="4006371" y="2126201"/>
                  <a:pt x="4013801" y="2157636"/>
                  <a:pt x="4022184" y="2188879"/>
                </a:cubicBezTo>
                <a:cubicBezTo>
                  <a:pt x="4025804" y="2202404"/>
                  <a:pt x="4029994" y="2216692"/>
                  <a:pt x="4037424" y="2228314"/>
                </a:cubicBezTo>
                <a:cubicBezTo>
                  <a:pt x="4057999" y="2260890"/>
                  <a:pt x="4071905" y="2295753"/>
                  <a:pt x="4066381" y="2334044"/>
                </a:cubicBezTo>
                <a:cubicBezTo>
                  <a:pt x="4061999" y="2364715"/>
                  <a:pt x="4073239" y="2390434"/>
                  <a:pt x="4090766" y="2409485"/>
                </a:cubicBezTo>
                <a:cubicBezTo>
                  <a:pt x="4098720" y="2418154"/>
                  <a:pt x="4104233" y="2426976"/>
                  <a:pt x="4107867" y="2435912"/>
                </a:cubicBezTo>
                <a:lnTo>
                  <a:pt x="4113698" y="2463017"/>
                </a:lnTo>
                <a:lnTo>
                  <a:pt x="4105056" y="2518262"/>
                </a:lnTo>
                <a:lnTo>
                  <a:pt x="4105055" y="2518263"/>
                </a:lnTo>
                <a:cubicBezTo>
                  <a:pt x="4102388" y="2527789"/>
                  <a:pt x="4101244" y="2536456"/>
                  <a:pt x="4101411" y="2545005"/>
                </a:cubicBezTo>
                <a:lnTo>
                  <a:pt x="4101411" y="2545006"/>
                </a:lnTo>
                <a:cubicBezTo>
                  <a:pt x="4101577" y="2553555"/>
                  <a:pt x="4103054" y="2561985"/>
                  <a:pt x="4105625" y="2571034"/>
                </a:cubicBezTo>
                <a:cubicBezTo>
                  <a:pt x="4117627" y="2612945"/>
                  <a:pt x="4150204" y="2640950"/>
                  <a:pt x="4178779" y="2668001"/>
                </a:cubicBezTo>
                <a:cubicBezTo>
                  <a:pt x="4203164" y="2691054"/>
                  <a:pt x="4216880" y="2716963"/>
                  <a:pt x="4227170" y="2745348"/>
                </a:cubicBezTo>
                <a:lnTo>
                  <a:pt x="4227170" y="2745351"/>
                </a:lnTo>
                <a:lnTo>
                  <a:pt x="4233090" y="2778005"/>
                </a:lnTo>
                <a:lnTo>
                  <a:pt x="4232670" y="2785439"/>
                </a:lnTo>
                <a:lnTo>
                  <a:pt x="4222591" y="2811779"/>
                </a:lnTo>
                <a:lnTo>
                  <a:pt x="4222587" y="2811786"/>
                </a:lnTo>
                <a:lnTo>
                  <a:pt x="4222588" y="2811786"/>
                </a:lnTo>
                <a:lnTo>
                  <a:pt x="4222591" y="2811779"/>
                </a:lnTo>
                <a:lnTo>
                  <a:pt x="4232241" y="2793022"/>
                </a:lnTo>
                <a:lnTo>
                  <a:pt x="4232670" y="2785439"/>
                </a:lnTo>
                <a:lnTo>
                  <a:pt x="4233870" y="2782304"/>
                </a:lnTo>
                <a:lnTo>
                  <a:pt x="4233090" y="2778005"/>
                </a:lnTo>
                <a:lnTo>
                  <a:pt x="4233500" y="2770757"/>
                </a:lnTo>
                <a:lnTo>
                  <a:pt x="4227170" y="2745351"/>
                </a:lnTo>
                <a:lnTo>
                  <a:pt x="4227170" y="2745347"/>
                </a:lnTo>
                <a:cubicBezTo>
                  <a:pt x="4216880" y="2716962"/>
                  <a:pt x="4203164" y="2691053"/>
                  <a:pt x="4178779" y="2668000"/>
                </a:cubicBezTo>
                <a:cubicBezTo>
                  <a:pt x="4150204" y="2640949"/>
                  <a:pt x="4117627" y="2612944"/>
                  <a:pt x="4105625" y="2571033"/>
                </a:cubicBezTo>
                <a:lnTo>
                  <a:pt x="4101411" y="2545006"/>
                </a:lnTo>
                <a:lnTo>
                  <a:pt x="4105055" y="2518264"/>
                </a:lnTo>
                <a:lnTo>
                  <a:pt x="4105056" y="2518262"/>
                </a:lnTo>
                <a:lnTo>
                  <a:pt x="4111636" y="2490550"/>
                </a:lnTo>
                <a:lnTo>
                  <a:pt x="4113698" y="2463017"/>
                </a:lnTo>
                <a:lnTo>
                  <a:pt x="4113698" y="2463016"/>
                </a:lnTo>
                <a:cubicBezTo>
                  <a:pt x="4112817" y="2444776"/>
                  <a:pt x="4106674" y="2426821"/>
                  <a:pt x="4090766" y="2409484"/>
                </a:cubicBezTo>
                <a:cubicBezTo>
                  <a:pt x="4073239" y="2390433"/>
                  <a:pt x="4061999" y="2364714"/>
                  <a:pt x="4066381" y="2334043"/>
                </a:cubicBezTo>
                <a:cubicBezTo>
                  <a:pt x="4071905" y="2295752"/>
                  <a:pt x="4057999" y="2260889"/>
                  <a:pt x="4037424" y="2228313"/>
                </a:cubicBezTo>
                <a:cubicBezTo>
                  <a:pt x="4029994" y="2216691"/>
                  <a:pt x="4025804" y="2202403"/>
                  <a:pt x="4022184" y="2188878"/>
                </a:cubicBezTo>
                <a:cubicBezTo>
                  <a:pt x="4013801" y="2157635"/>
                  <a:pt x="4006371" y="2126200"/>
                  <a:pt x="3999513" y="2094577"/>
                </a:cubicBezTo>
                <a:cubicBezTo>
                  <a:pt x="3993799" y="2068668"/>
                  <a:pt x="3989607" y="2042569"/>
                  <a:pt x="3984654" y="2016468"/>
                </a:cubicBezTo>
                <a:cubicBezTo>
                  <a:pt x="3979320" y="1987893"/>
                  <a:pt x="3966936" y="1965223"/>
                  <a:pt x="3938171" y="1953412"/>
                </a:cubicBezTo>
                <a:cubicBezTo>
                  <a:pt x="3929027" y="1949602"/>
                  <a:pt x="3921786" y="1940458"/>
                  <a:pt x="3914166" y="1933218"/>
                </a:cubicBezTo>
                <a:cubicBezTo>
                  <a:pt x="3908642" y="1928075"/>
                  <a:pt x="3904450" y="1921215"/>
                  <a:pt x="3898736" y="1916453"/>
                </a:cubicBezTo>
                <a:cubicBezTo>
                  <a:pt x="3868635" y="1891496"/>
                  <a:pt x="3838346" y="1866921"/>
                  <a:pt x="3808245" y="1842157"/>
                </a:cubicBezTo>
                <a:cubicBezTo>
                  <a:pt x="3805387" y="1839678"/>
                  <a:pt x="3801958" y="1837012"/>
                  <a:pt x="3800624" y="1833774"/>
                </a:cubicBezTo>
                <a:cubicBezTo>
                  <a:pt x="3786718" y="1800245"/>
                  <a:pt x="3773575" y="1766334"/>
                  <a:pt x="3758903" y="1733187"/>
                </a:cubicBezTo>
                <a:cubicBezTo>
                  <a:pt x="3753189" y="1720422"/>
                  <a:pt x="3746141" y="1707278"/>
                  <a:pt x="3736235" y="1697752"/>
                </a:cubicBezTo>
                <a:cubicBezTo>
                  <a:pt x="3713755" y="1676035"/>
                  <a:pt x="3689369" y="1656222"/>
                  <a:pt x="3679653" y="1624979"/>
                </a:cubicBezTo>
                <a:cubicBezTo>
                  <a:pt x="3676797" y="1615835"/>
                  <a:pt x="3675272" y="1604977"/>
                  <a:pt x="3677749" y="1596212"/>
                </a:cubicBezTo>
                <a:close/>
                <a:moveTo>
                  <a:pt x="3724447" y="1459072"/>
                </a:moveTo>
                <a:lnTo>
                  <a:pt x="3724446" y="1459073"/>
                </a:lnTo>
                <a:lnTo>
                  <a:pt x="3715229" y="1481571"/>
                </a:lnTo>
                <a:close/>
                <a:moveTo>
                  <a:pt x="3743640" y="1268757"/>
                </a:moveTo>
                <a:cubicBezTo>
                  <a:pt x="3744092" y="1275401"/>
                  <a:pt x="3745664" y="1281688"/>
                  <a:pt x="3748807" y="1286069"/>
                </a:cubicBezTo>
                <a:cubicBezTo>
                  <a:pt x="3763380" y="1306929"/>
                  <a:pt x="3769620" y="1328552"/>
                  <a:pt x="3771144" y="1350627"/>
                </a:cubicBezTo>
                <a:lnTo>
                  <a:pt x="3765550" y="1413839"/>
                </a:lnTo>
                <a:lnTo>
                  <a:pt x="3771145" y="1350626"/>
                </a:lnTo>
                <a:cubicBezTo>
                  <a:pt x="3769620" y="1328551"/>
                  <a:pt x="3763381" y="1306929"/>
                  <a:pt x="3748807" y="1286068"/>
                </a:cubicBezTo>
                <a:close/>
                <a:moveTo>
                  <a:pt x="3685369" y="773034"/>
                </a:moveTo>
                <a:lnTo>
                  <a:pt x="3685369" y="773035"/>
                </a:lnTo>
                <a:cubicBezTo>
                  <a:pt x="3687655" y="800276"/>
                  <a:pt x="3690893" y="827329"/>
                  <a:pt x="3693369" y="854379"/>
                </a:cubicBezTo>
                <a:cubicBezTo>
                  <a:pt x="3695655" y="878956"/>
                  <a:pt x="3696417" y="903722"/>
                  <a:pt x="3724422" y="915343"/>
                </a:cubicBezTo>
                <a:cubicBezTo>
                  <a:pt x="3728804" y="917059"/>
                  <a:pt x="3732042" y="922773"/>
                  <a:pt x="3734900" y="927155"/>
                </a:cubicBezTo>
                <a:cubicBezTo>
                  <a:pt x="3778908" y="994785"/>
                  <a:pt x="3777764" y="1030980"/>
                  <a:pt x="3731280" y="1097087"/>
                </a:cubicBezTo>
                <a:cubicBezTo>
                  <a:pt x="3726518" y="1103945"/>
                  <a:pt x="3723088" y="1118613"/>
                  <a:pt x="3726898" y="1123185"/>
                </a:cubicBezTo>
                <a:cubicBezTo>
                  <a:pt x="3742710" y="1142617"/>
                  <a:pt x="3749759" y="1162953"/>
                  <a:pt x="3751617" y="1184028"/>
                </a:cubicBezTo>
                <a:cubicBezTo>
                  <a:pt x="3749759" y="1162953"/>
                  <a:pt x="3742711" y="1142616"/>
                  <a:pt x="3726899" y="1123184"/>
                </a:cubicBezTo>
                <a:cubicBezTo>
                  <a:pt x="3723089" y="1118612"/>
                  <a:pt x="3726519" y="1103944"/>
                  <a:pt x="3731281" y="1097086"/>
                </a:cubicBezTo>
                <a:cubicBezTo>
                  <a:pt x="3777765" y="1030979"/>
                  <a:pt x="3778909" y="994784"/>
                  <a:pt x="3734901" y="927154"/>
                </a:cubicBezTo>
                <a:cubicBezTo>
                  <a:pt x="3732043" y="922772"/>
                  <a:pt x="3728805" y="917058"/>
                  <a:pt x="3724423" y="915342"/>
                </a:cubicBezTo>
                <a:cubicBezTo>
                  <a:pt x="3696417" y="903721"/>
                  <a:pt x="3695655" y="878955"/>
                  <a:pt x="3693369" y="854378"/>
                </a:cubicBezTo>
                <a:close/>
                <a:moveTo>
                  <a:pt x="3740770" y="517850"/>
                </a:moveTo>
                <a:lnTo>
                  <a:pt x="3731852" y="556047"/>
                </a:lnTo>
                <a:cubicBezTo>
                  <a:pt x="3729756" y="564048"/>
                  <a:pt x="3724232" y="572622"/>
                  <a:pt x="3725374" y="580050"/>
                </a:cubicBezTo>
                <a:cubicBezTo>
                  <a:pt x="3728708" y="601578"/>
                  <a:pt x="3726279" y="622200"/>
                  <a:pt x="3721993" y="642537"/>
                </a:cubicBezTo>
                <a:lnTo>
                  <a:pt x="3709470" y="694927"/>
                </a:lnTo>
                <a:lnTo>
                  <a:pt x="3721994" y="642536"/>
                </a:lnTo>
                <a:cubicBezTo>
                  <a:pt x="3726280" y="622200"/>
                  <a:pt x="3728709" y="601577"/>
                  <a:pt x="3725375" y="580049"/>
                </a:cubicBezTo>
                <a:cubicBezTo>
                  <a:pt x="3724233" y="572621"/>
                  <a:pt x="3729757" y="564047"/>
                  <a:pt x="3731853" y="556046"/>
                </a:cubicBezTo>
                <a:close/>
                <a:moveTo>
                  <a:pt x="3754065" y="298168"/>
                </a:moveTo>
                <a:lnTo>
                  <a:pt x="3739283" y="313532"/>
                </a:lnTo>
                <a:lnTo>
                  <a:pt x="3739283" y="313532"/>
                </a:lnTo>
                <a:lnTo>
                  <a:pt x="3739282" y="313533"/>
                </a:lnTo>
                <a:cubicBezTo>
                  <a:pt x="3735090" y="316389"/>
                  <a:pt x="3737376" y="330298"/>
                  <a:pt x="3738710" y="338870"/>
                </a:cubicBezTo>
                <a:lnTo>
                  <a:pt x="3738716" y="338898"/>
                </a:lnTo>
                <a:lnTo>
                  <a:pt x="3748617" y="395639"/>
                </a:lnTo>
                <a:lnTo>
                  <a:pt x="3744807" y="367327"/>
                </a:lnTo>
                <a:lnTo>
                  <a:pt x="3738716" y="338898"/>
                </a:lnTo>
                <a:lnTo>
                  <a:pt x="3738711" y="338869"/>
                </a:lnTo>
                <a:cubicBezTo>
                  <a:pt x="3738044" y="334583"/>
                  <a:pt x="3737139" y="328963"/>
                  <a:pt x="3736925" y="324057"/>
                </a:cubicBezTo>
                <a:lnTo>
                  <a:pt x="3739283" y="313532"/>
                </a:lnTo>
                <a:close/>
                <a:moveTo>
                  <a:pt x="3761610" y="281567"/>
                </a:moveTo>
                <a:lnTo>
                  <a:pt x="3756715" y="295414"/>
                </a:lnTo>
                <a:lnTo>
                  <a:pt x="3756716" y="295414"/>
                </a:lnTo>
                <a:close/>
                <a:moveTo>
                  <a:pt x="3748290" y="24485"/>
                </a:moveTo>
                <a:lnTo>
                  <a:pt x="3746027" y="74128"/>
                </a:lnTo>
                <a:cubicBezTo>
                  <a:pt x="3746950" y="91491"/>
                  <a:pt x="3749260" y="108702"/>
                  <a:pt x="3751951" y="125860"/>
                </a:cubicBezTo>
                <a:lnTo>
                  <a:pt x="3756346" y="153386"/>
                </a:lnTo>
                <a:lnTo>
                  <a:pt x="3764619" y="228943"/>
                </a:lnTo>
                <a:lnTo>
                  <a:pt x="3760160" y="177270"/>
                </a:lnTo>
                <a:lnTo>
                  <a:pt x="3756346" y="153386"/>
                </a:lnTo>
                <a:lnTo>
                  <a:pt x="3756147" y="151568"/>
                </a:lnTo>
                <a:cubicBezTo>
                  <a:pt x="3751917" y="125875"/>
                  <a:pt x="3747412" y="100173"/>
                  <a:pt x="3746028" y="74128"/>
                </a:cubicBezTo>
                <a:close/>
                <a:moveTo>
                  <a:pt x="3745709" y="0"/>
                </a:moveTo>
                <a:lnTo>
                  <a:pt x="3748427" y="21485"/>
                </a:lnTo>
                <a:lnTo>
                  <a:pt x="3745709" y="0"/>
                </a:lnTo>
                <a:lnTo>
                  <a:pt x="4209817" y="0"/>
                </a:lnTo>
                <a:lnTo>
                  <a:pt x="4208690" y="2816"/>
                </a:lnTo>
                <a:cubicBezTo>
                  <a:pt x="4200308" y="21485"/>
                  <a:pt x="4197640" y="43011"/>
                  <a:pt x="4194592" y="63586"/>
                </a:cubicBezTo>
                <a:cubicBezTo>
                  <a:pt x="4189067" y="101307"/>
                  <a:pt x="4185637" y="139218"/>
                  <a:pt x="4180685" y="176938"/>
                </a:cubicBezTo>
                <a:cubicBezTo>
                  <a:pt x="4179541" y="184940"/>
                  <a:pt x="4177447" y="194084"/>
                  <a:pt x="4172683" y="200181"/>
                </a:cubicBezTo>
                <a:cubicBezTo>
                  <a:pt x="4140678" y="241900"/>
                  <a:pt x="4131725" y="292578"/>
                  <a:pt x="4134771" y="340773"/>
                </a:cubicBezTo>
                <a:cubicBezTo>
                  <a:pt x="4137060" y="378685"/>
                  <a:pt x="4138774" y="415834"/>
                  <a:pt x="4135536" y="453363"/>
                </a:cubicBezTo>
                <a:cubicBezTo>
                  <a:pt x="4135344" y="456221"/>
                  <a:pt x="4135726" y="460031"/>
                  <a:pt x="4137250" y="462125"/>
                </a:cubicBezTo>
                <a:cubicBezTo>
                  <a:pt x="4147346" y="475080"/>
                  <a:pt x="4148108" y="488606"/>
                  <a:pt x="4149822" y="505181"/>
                </a:cubicBezTo>
                <a:cubicBezTo>
                  <a:pt x="4152300" y="528614"/>
                  <a:pt x="4150584" y="550140"/>
                  <a:pt x="4146394" y="571859"/>
                </a:cubicBezTo>
                <a:cubicBezTo>
                  <a:pt x="4143346" y="587671"/>
                  <a:pt x="4137060" y="603672"/>
                  <a:pt x="4129057" y="617771"/>
                </a:cubicBezTo>
                <a:cubicBezTo>
                  <a:pt x="4117817" y="637391"/>
                  <a:pt x="4113437" y="656254"/>
                  <a:pt x="4128295" y="674922"/>
                </a:cubicBezTo>
                <a:cubicBezTo>
                  <a:pt x="4144108" y="695115"/>
                  <a:pt x="4138584" y="717976"/>
                  <a:pt x="4139154" y="740267"/>
                </a:cubicBezTo>
                <a:cubicBezTo>
                  <a:pt x="4139346" y="749981"/>
                  <a:pt x="4138964" y="760269"/>
                  <a:pt x="4141440" y="769604"/>
                </a:cubicBezTo>
                <a:cubicBezTo>
                  <a:pt x="4148490" y="796654"/>
                  <a:pt x="4159158" y="822755"/>
                  <a:pt x="4163920" y="850188"/>
                </a:cubicBezTo>
                <a:cubicBezTo>
                  <a:pt x="4166587" y="865429"/>
                  <a:pt x="4161824" y="882383"/>
                  <a:pt x="4158396" y="898197"/>
                </a:cubicBezTo>
                <a:cubicBezTo>
                  <a:pt x="4154776" y="914199"/>
                  <a:pt x="4149252" y="930010"/>
                  <a:pt x="4143536" y="945443"/>
                </a:cubicBezTo>
                <a:cubicBezTo>
                  <a:pt x="4139726" y="955919"/>
                  <a:pt x="4136106" y="967349"/>
                  <a:pt x="4129247" y="975732"/>
                </a:cubicBezTo>
                <a:cubicBezTo>
                  <a:pt x="4113627" y="994784"/>
                  <a:pt x="4110959" y="1014405"/>
                  <a:pt x="4119151" y="1036886"/>
                </a:cubicBezTo>
                <a:cubicBezTo>
                  <a:pt x="4120485" y="1040314"/>
                  <a:pt x="4120485" y="1044314"/>
                  <a:pt x="4120675" y="1048124"/>
                </a:cubicBezTo>
                <a:cubicBezTo>
                  <a:pt x="4124675" y="1109090"/>
                  <a:pt x="4127153" y="1170050"/>
                  <a:pt x="4133249" y="1230632"/>
                </a:cubicBezTo>
                <a:cubicBezTo>
                  <a:pt x="4135726" y="1255205"/>
                  <a:pt x="4146584" y="1278828"/>
                  <a:pt x="4153442" y="1303023"/>
                </a:cubicBezTo>
                <a:cubicBezTo>
                  <a:pt x="4154776" y="1307977"/>
                  <a:pt x="4156872" y="1313503"/>
                  <a:pt x="4155918" y="1318455"/>
                </a:cubicBezTo>
                <a:cubicBezTo>
                  <a:pt x="4146394" y="1372367"/>
                  <a:pt x="4160300" y="1422853"/>
                  <a:pt x="4178589" y="1472574"/>
                </a:cubicBezTo>
                <a:cubicBezTo>
                  <a:pt x="4180495" y="1477716"/>
                  <a:pt x="4179923" y="1484003"/>
                  <a:pt x="4179541" y="1489719"/>
                </a:cubicBezTo>
                <a:cubicBezTo>
                  <a:pt x="4178209" y="1505723"/>
                  <a:pt x="4171541" y="1523058"/>
                  <a:pt x="4175541" y="1537536"/>
                </a:cubicBezTo>
                <a:cubicBezTo>
                  <a:pt x="4186591" y="1576018"/>
                  <a:pt x="4199926" y="1614119"/>
                  <a:pt x="4216690" y="1650316"/>
                </a:cubicBezTo>
                <a:cubicBezTo>
                  <a:pt x="4233645" y="1687085"/>
                  <a:pt x="4247933" y="1721184"/>
                  <a:pt x="4230789" y="1763286"/>
                </a:cubicBezTo>
                <a:cubicBezTo>
                  <a:pt x="4223548" y="1781193"/>
                  <a:pt x="4228693" y="1804815"/>
                  <a:pt x="4230597" y="1825392"/>
                </a:cubicBezTo>
                <a:cubicBezTo>
                  <a:pt x="4232121" y="1840440"/>
                  <a:pt x="4240696" y="1854919"/>
                  <a:pt x="4240696" y="1869779"/>
                </a:cubicBezTo>
                <a:cubicBezTo>
                  <a:pt x="4240696" y="1909407"/>
                  <a:pt x="4250791" y="1944648"/>
                  <a:pt x="4271366" y="1978939"/>
                </a:cubicBezTo>
                <a:cubicBezTo>
                  <a:pt x="4279367" y="1992278"/>
                  <a:pt x="4274032" y="2013042"/>
                  <a:pt x="4276128" y="2030377"/>
                </a:cubicBezTo>
                <a:cubicBezTo>
                  <a:pt x="4278604" y="2048667"/>
                  <a:pt x="4280890" y="2067524"/>
                  <a:pt x="4286418" y="2085053"/>
                </a:cubicBezTo>
                <a:cubicBezTo>
                  <a:pt x="4300895" y="2130392"/>
                  <a:pt x="4317278" y="2175162"/>
                  <a:pt x="4332518" y="2220311"/>
                </a:cubicBezTo>
                <a:cubicBezTo>
                  <a:pt x="4345093" y="2257458"/>
                  <a:pt x="4335186" y="2294038"/>
                  <a:pt x="4329853" y="2330805"/>
                </a:cubicBezTo>
                <a:cubicBezTo>
                  <a:pt x="4326422" y="2353858"/>
                  <a:pt x="4318230" y="2375382"/>
                  <a:pt x="4330422" y="2401291"/>
                </a:cubicBezTo>
                <a:cubicBezTo>
                  <a:pt x="4342044" y="2426058"/>
                  <a:pt x="4339377" y="2457491"/>
                  <a:pt x="4345663" y="2485306"/>
                </a:cubicBezTo>
                <a:cubicBezTo>
                  <a:pt x="4350997" y="2508741"/>
                  <a:pt x="4359572" y="2531408"/>
                  <a:pt x="4367953" y="2554078"/>
                </a:cubicBezTo>
                <a:cubicBezTo>
                  <a:pt x="4379384" y="2584941"/>
                  <a:pt x="4391384" y="2615420"/>
                  <a:pt x="4385670" y="2649142"/>
                </a:cubicBezTo>
                <a:cubicBezTo>
                  <a:pt x="4379192" y="2687435"/>
                  <a:pt x="4403577" y="2713722"/>
                  <a:pt x="4419771" y="2743825"/>
                </a:cubicBezTo>
                <a:cubicBezTo>
                  <a:pt x="4430819" y="2764589"/>
                  <a:pt x="4439012" y="2787258"/>
                  <a:pt x="4445870" y="2809929"/>
                </a:cubicBezTo>
                <a:cubicBezTo>
                  <a:pt x="4454824" y="2840218"/>
                  <a:pt x="4460158" y="2871461"/>
                  <a:pt x="4468921" y="2901942"/>
                </a:cubicBezTo>
                <a:cubicBezTo>
                  <a:pt x="4482065" y="2948046"/>
                  <a:pt x="4492353" y="2994721"/>
                  <a:pt x="4485113" y="3042727"/>
                </a:cubicBezTo>
                <a:cubicBezTo>
                  <a:pt x="4481875" y="3064826"/>
                  <a:pt x="4482065" y="3085402"/>
                  <a:pt x="4486829" y="3107499"/>
                </a:cubicBezTo>
                <a:cubicBezTo>
                  <a:pt x="4494639" y="3143694"/>
                  <a:pt x="4495592" y="3180843"/>
                  <a:pt x="4524738" y="3209992"/>
                </a:cubicBezTo>
                <a:cubicBezTo>
                  <a:pt x="4535027" y="3220279"/>
                  <a:pt x="4537693" y="3238757"/>
                  <a:pt x="4543028" y="3253808"/>
                </a:cubicBezTo>
                <a:cubicBezTo>
                  <a:pt x="4549315" y="3271144"/>
                  <a:pt x="4546075" y="3283907"/>
                  <a:pt x="4527787" y="3293243"/>
                </a:cubicBezTo>
                <a:cubicBezTo>
                  <a:pt x="4519596" y="3297433"/>
                  <a:pt x="4511594" y="3309436"/>
                  <a:pt x="4510260" y="3318770"/>
                </a:cubicBezTo>
                <a:cubicBezTo>
                  <a:pt x="4506260" y="3346775"/>
                  <a:pt x="4512166" y="3372494"/>
                  <a:pt x="4525122" y="3399545"/>
                </a:cubicBezTo>
                <a:cubicBezTo>
                  <a:pt x="4537313" y="3424882"/>
                  <a:pt x="4535979" y="3456507"/>
                  <a:pt x="4540741" y="3485274"/>
                </a:cubicBezTo>
                <a:cubicBezTo>
                  <a:pt x="4544171" y="3505656"/>
                  <a:pt x="4551219" y="3526041"/>
                  <a:pt x="4551219" y="3546616"/>
                </a:cubicBezTo>
                <a:cubicBezTo>
                  <a:pt x="4551219" y="3572145"/>
                  <a:pt x="4545123" y="3597481"/>
                  <a:pt x="4542837" y="3623200"/>
                </a:cubicBezTo>
                <a:cubicBezTo>
                  <a:pt x="4540933" y="3643203"/>
                  <a:pt x="4541695" y="3663588"/>
                  <a:pt x="4539409" y="3683590"/>
                </a:cubicBezTo>
                <a:cubicBezTo>
                  <a:pt x="4537693" y="3699975"/>
                  <a:pt x="4533313" y="3716167"/>
                  <a:pt x="4529694" y="3732360"/>
                </a:cubicBezTo>
                <a:cubicBezTo>
                  <a:pt x="4528359" y="3738266"/>
                  <a:pt x="4523214" y="3744172"/>
                  <a:pt x="4523976" y="3749505"/>
                </a:cubicBezTo>
                <a:cubicBezTo>
                  <a:pt x="4532169" y="3802466"/>
                  <a:pt x="4495592" y="3840568"/>
                  <a:pt x="4479399" y="3885337"/>
                </a:cubicBezTo>
                <a:cubicBezTo>
                  <a:pt x="4462252" y="3932393"/>
                  <a:pt x="4435964" y="3977924"/>
                  <a:pt x="4443774" y="4030502"/>
                </a:cubicBezTo>
                <a:cubicBezTo>
                  <a:pt x="4448536" y="4062317"/>
                  <a:pt x="4459586" y="4092988"/>
                  <a:pt x="4466255" y="4124613"/>
                </a:cubicBezTo>
                <a:cubicBezTo>
                  <a:pt x="4468541" y="4135853"/>
                  <a:pt x="4468159" y="4148426"/>
                  <a:pt x="4465873" y="4159666"/>
                </a:cubicBezTo>
                <a:cubicBezTo>
                  <a:pt x="4455394" y="4213960"/>
                  <a:pt x="4453871" y="4267492"/>
                  <a:pt x="4471017" y="4320836"/>
                </a:cubicBezTo>
                <a:cubicBezTo>
                  <a:pt x="4473875" y="4329978"/>
                  <a:pt x="4476541" y="4339694"/>
                  <a:pt x="4476541" y="4349221"/>
                </a:cubicBezTo>
                <a:cubicBezTo>
                  <a:pt x="4476541" y="4401418"/>
                  <a:pt x="4472541" y="4452664"/>
                  <a:pt x="4453871" y="4502578"/>
                </a:cubicBezTo>
                <a:cubicBezTo>
                  <a:pt x="4447584" y="4519342"/>
                  <a:pt x="4451584" y="4539727"/>
                  <a:pt x="4450060" y="4558206"/>
                </a:cubicBezTo>
                <a:cubicBezTo>
                  <a:pt x="4448728" y="4575350"/>
                  <a:pt x="4448156" y="4592877"/>
                  <a:pt x="4443774" y="4609451"/>
                </a:cubicBezTo>
                <a:cubicBezTo>
                  <a:pt x="4437298" y="4633646"/>
                  <a:pt x="4436536" y="4656125"/>
                  <a:pt x="4442250" y="4681082"/>
                </a:cubicBezTo>
                <a:cubicBezTo>
                  <a:pt x="4447584" y="4704894"/>
                  <a:pt x="4444919" y="4730613"/>
                  <a:pt x="4445108" y="4755380"/>
                </a:cubicBezTo>
                <a:cubicBezTo>
                  <a:pt x="4445298" y="4783003"/>
                  <a:pt x="4445488" y="4810626"/>
                  <a:pt x="4444537" y="4838249"/>
                </a:cubicBezTo>
                <a:cubicBezTo>
                  <a:pt x="4444156" y="4849299"/>
                  <a:pt x="4436536" y="4861872"/>
                  <a:pt x="4439584" y="4871018"/>
                </a:cubicBezTo>
                <a:cubicBezTo>
                  <a:pt x="4449870" y="4900545"/>
                  <a:pt x="4437488" y="4930074"/>
                  <a:pt x="4443012" y="4959601"/>
                </a:cubicBezTo>
                <a:cubicBezTo>
                  <a:pt x="4445870" y="4974081"/>
                  <a:pt x="4438060" y="4990464"/>
                  <a:pt x="4437298" y="5006085"/>
                </a:cubicBezTo>
                <a:cubicBezTo>
                  <a:pt x="4435964" y="5031613"/>
                  <a:pt x="4436536" y="5057140"/>
                  <a:pt x="4436154" y="5082669"/>
                </a:cubicBezTo>
                <a:cubicBezTo>
                  <a:pt x="4435964" y="5091051"/>
                  <a:pt x="4435203" y="5099244"/>
                  <a:pt x="4434819" y="5107626"/>
                </a:cubicBezTo>
                <a:cubicBezTo>
                  <a:pt x="4434439" y="5115056"/>
                  <a:pt x="4432725" y="5122866"/>
                  <a:pt x="4434057" y="5129915"/>
                </a:cubicBezTo>
                <a:cubicBezTo>
                  <a:pt x="4438822" y="5155444"/>
                  <a:pt x="4446632" y="5180590"/>
                  <a:pt x="4449680" y="5206307"/>
                </a:cubicBezTo>
                <a:cubicBezTo>
                  <a:pt x="4452346" y="5228596"/>
                  <a:pt x="4448728" y="5251649"/>
                  <a:pt x="4450632" y="5274128"/>
                </a:cubicBezTo>
                <a:cubicBezTo>
                  <a:pt x="4453871" y="5313753"/>
                  <a:pt x="4459586" y="5353378"/>
                  <a:pt x="4463207" y="5393004"/>
                </a:cubicBezTo>
                <a:cubicBezTo>
                  <a:pt x="4463968" y="5401578"/>
                  <a:pt x="4459204" y="5410530"/>
                  <a:pt x="4458824" y="5419294"/>
                </a:cubicBezTo>
                <a:cubicBezTo>
                  <a:pt x="4457872" y="5446727"/>
                  <a:pt x="4457680" y="5474160"/>
                  <a:pt x="4457110" y="5501593"/>
                </a:cubicBezTo>
                <a:cubicBezTo>
                  <a:pt x="4456918" y="5517214"/>
                  <a:pt x="4457490" y="5533026"/>
                  <a:pt x="4455776" y="5548459"/>
                </a:cubicBezTo>
                <a:cubicBezTo>
                  <a:pt x="4453490" y="5568841"/>
                  <a:pt x="4450060" y="5587320"/>
                  <a:pt x="4464920" y="5606371"/>
                </a:cubicBezTo>
                <a:cubicBezTo>
                  <a:pt x="4487972" y="5635710"/>
                  <a:pt x="4479018" y="5673049"/>
                  <a:pt x="4484351" y="5706958"/>
                </a:cubicBezTo>
                <a:cubicBezTo>
                  <a:pt x="4485685" y="5715722"/>
                  <a:pt x="4485875" y="5724677"/>
                  <a:pt x="4487399" y="5733439"/>
                </a:cubicBezTo>
                <a:cubicBezTo>
                  <a:pt x="4490257" y="5749633"/>
                  <a:pt x="4493495" y="5765634"/>
                  <a:pt x="4496736" y="5781829"/>
                </a:cubicBezTo>
                <a:cubicBezTo>
                  <a:pt x="4497306" y="5784685"/>
                  <a:pt x="4497498" y="5787923"/>
                  <a:pt x="4498450" y="5790591"/>
                </a:cubicBezTo>
                <a:cubicBezTo>
                  <a:pt x="4506450" y="5815168"/>
                  <a:pt x="4515594" y="5839360"/>
                  <a:pt x="4522072" y="5864317"/>
                </a:cubicBezTo>
                <a:cubicBezTo>
                  <a:pt x="4525311" y="5876510"/>
                  <a:pt x="4525693" y="5890036"/>
                  <a:pt x="4523976" y="5902609"/>
                </a:cubicBezTo>
                <a:cubicBezTo>
                  <a:pt x="4519024" y="5939376"/>
                  <a:pt x="4516928" y="5975763"/>
                  <a:pt x="4524168" y="6012722"/>
                </a:cubicBezTo>
                <a:cubicBezTo>
                  <a:pt x="4527025" y="6027391"/>
                  <a:pt x="4522263" y="6043775"/>
                  <a:pt x="4520548" y="6059396"/>
                </a:cubicBezTo>
                <a:cubicBezTo>
                  <a:pt x="4515976" y="6096735"/>
                  <a:pt x="4511022" y="6134074"/>
                  <a:pt x="4506642" y="6171604"/>
                </a:cubicBezTo>
                <a:cubicBezTo>
                  <a:pt x="4503975" y="6195036"/>
                  <a:pt x="4502450" y="6218659"/>
                  <a:pt x="4499785" y="6242092"/>
                </a:cubicBezTo>
                <a:cubicBezTo>
                  <a:pt x="4496544" y="6269143"/>
                  <a:pt x="4491591" y="6296004"/>
                  <a:pt x="4488923" y="6323057"/>
                </a:cubicBezTo>
                <a:cubicBezTo>
                  <a:pt x="4485875" y="6353918"/>
                  <a:pt x="4485305" y="6384971"/>
                  <a:pt x="4482065" y="6415832"/>
                </a:cubicBezTo>
                <a:cubicBezTo>
                  <a:pt x="4475779" y="6472224"/>
                  <a:pt x="4468349" y="6528423"/>
                  <a:pt x="4461300" y="6584811"/>
                </a:cubicBezTo>
                <a:cubicBezTo>
                  <a:pt x="4454442" y="6639487"/>
                  <a:pt x="4448346" y="6694163"/>
                  <a:pt x="4439775" y="6748457"/>
                </a:cubicBezTo>
                <a:cubicBezTo>
                  <a:pt x="4436154" y="6771318"/>
                  <a:pt x="4426247" y="6793034"/>
                  <a:pt x="4420723" y="6815515"/>
                </a:cubicBezTo>
                <a:lnTo>
                  <a:pt x="4411023" y="6858000"/>
                </a:lnTo>
                <a:lnTo>
                  <a:pt x="4238770" y="6858000"/>
                </a:lnTo>
                <a:lnTo>
                  <a:pt x="0" y="6858000"/>
                </a:lnTo>
                <a:lnTo>
                  <a:pt x="0" y="1"/>
                </a:lnTo>
                <a:close/>
              </a:path>
            </a:pathLst>
          </a:custGeom>
          <a:noFill/>
        </p:spPr>
      </p:pic>
      <p:grpSp>
        <p:nvGrpSpPr>
          <p:cNvPr id="21" name="Group 20">
            <a:extLst>
              <a:ext uri="{FF2B5EF4-FFF2-40B4-BE49-F238E27FC236}">
                <a16:creationId xmlns:a16="http://schemas.microsoft.com/office/drawing/2014/main" id="{A7900967-84CA-47B4-9F1C-E787BAC1496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697284" y="-1"/>
            <a:ext cx="884241" cy="6858001"/>
            <a:chOff x="3697284" y="-1"/>
            <a:chExt cx="884241" cy="6858001"/>
          </a:xfrm>
          <a:effectLst>
            <a:outerShdw blurRad="381000" dist="152400" algn="l" rotWithShape="0">
              <a:prstClr val="black">
                <a:alpha val="10000"/>
              </a:prstClr>
            </a:outerShdw>
          </a:effectLst>
        </p:grpSpPr>
        <p:sp>
          <p:nvSpPr>
            <p:cNvPr id="22" name="Freeform: Shape 21">
              <a:extLst>
                <a:ext uri="{FF2B5EF4-FFF2-40B4-BE49-F238E27FC236}">
                  <a16:creationId xmlns:a16="http://schemas.microsoft.com/office/drawing/2014/main" id="{CAB3C749-6482-440B-9386-94091006D6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Freeform: Shape 22">
              <a:extLst>
                <a:ext uri="{FF2B5EF4-FFF2-40B4-BE49-F238E27FC236}">
                  <a16:creationId xmlns:a16="http://schemas.microsoft.com/office/drawing/2014/main" id="{3C5C6B36-2238-4BBF-87F8-B1B3F5DD56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blipFill dpi="0" rotWithShape="1">
              <a:blip r:embed="rId4">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extLst>
      <p:ext uri="{BB962C8B-B14F-4D97-AF65-F5344CB8AC3E}">
        <p14:creationId xmlns:p14="http://schemas.microsoft.com/office/powerpoint/2010/main" val="4052884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5" name="Picture 4" descr="Text&#10;&#10;Description automatically generated">
            <a:extLst>
              <a:ext uri="{FF2B5EF4-FFF2-40B4-BE49-F238E27FC236}">
                <a16:creationId xmlns:a16="http://schemas.microsoft.com/office/drawing/2014/main" id="{19D8E5EE-7853-406C-9055-D52A282FA076}"/>
              </a:ext>
            </a:extLst>
          </p:cNvPr>
          <p:cNvPicPr>
            <a:picLocks noChangeAspect="1"/>
          </p:cNvPicPr>
          <p:nvPr/>
        </p:nvPicPr>
        <p:blipFill rotWithShape="1">
          <a:blip r:embed="rId3"/>
          <a:srcRect t="16438" r="-1" b="2641"/>
          <a:stretch/>
        </p:blipFill>
        <p:spPr>
          <a:xfrm>
            <a:off x="321733" y="308186"/>
            <a:ext cx="11548534" cy="6214534"/>
          </a:xfrm>
          <a:prstGeom prst="rect">
            <a:avLst/>
          </a:prstGeom>
        </p:spPr>
      </p:pic>
      <p:sp>
        <p:nvSpPr>
          <p:cNvPr id="2" name="TextBox 1">
            <a:extLst>
              <a:ext uri="{FF2B5EF4-FFF2-40B4-BE49-F238E27FC236}">
                <a16:creationId xmlns:a16="http://schemas.microsoft.com/office/drawing/2014/main" id="{516BD48B-EED4-4221-93CA-F273E9C76C3C}"/>
              </a:ext>
            </a:extLst>
          </p:cNvPr>
          <p:cNvSpPr txBox="1"/>
          <p:nvPr/>
        </p:nvSpPr>
        <p:spPr>
          <a:xfrm>
            <a:off x="4663440" y="6166935"/>
            <a:ext cx="6776720" cy="369332"/>
          </a:xfrm>
          <a:prstGeom prst="rect">
            <a:avLst/>
          </a:prstGeom>
          <a:noFill/>
        </p:spPr>
        <p:txBody>
          <a:bodyPr wrap="square" rtlCol="0">
            <a:spAutoFit/>
          </a:bodyPr>
          <a:lstStyle/>
          <a:p>
            <a:r>
              <a:rPr lang="en-US" dirty="0"/>
              <a:t>And that of Freemasonry!</a:t>
            </a:r>
          </a:p>
        </p:txBody>
      </p:sp>
      <p:pic>
        <p:nvPicPr>
          <p:cNvPr id="4" name="Picture 3">
            <a:extLst>
              <a:ext uri="{FF2B5EF4-FFF2-40B4-BE49-F238E27FC236}">
                <a16:creationId xmlns:a16="http://schemas.microsoft.com/office/drawing/2014/main" id="{CB024863-9AB5-4A4D-8B7F-6641A36DC66E}"/>
              </a:ext>
            </a:extLst>
          </p:cNvPr>
          <p:cNvPicPr>
            <a:picLocks noChangeAspect="1"/>
          </p:cNvPicPr>
          <p:nvPr/>
        </p:nvPicPr>
        <p:blipFill>
          <a:blip r:embed="rId4"/>
          <a:stretch>
            <a:fillRect/>
          </a:stretch>
        </p:blipFill>
        <p:spPr>
          <a:xfrm>
            <a:off x="3333115" y="6236970"/>
            <a:ext cx="5200650" cy="285750"/>
          </a:xfrm>
          <a:prstGeom prst="rect">
            <a:avLst/>
          </a:prstGeom>
        </p:spPr>
      </p:pic>
    </p:spTree>
    <p:extLst>
      <p:ext uri="{BB962C8B-B14F-4D97-AF65-F5344CB8AC3E}">
        <p14:creationId xmlns:p14="http://schemas.microsoft.com/office/powerpoint/2010/main" val="2484881302"/>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0">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Chernoh Sesay Jr. | Faculty | Religious Studies | Academics | College of  Liberal Arts &amp;amp; Social Sciences | DePaul University, Chicago">
            <a:extLst>
              <a:ext uri="{FF2B5EF4-FFF2-40B4-BE49-F238E27FC236}">
                <a16:creationId xmlns:a16="http://schemas.microsoft.com/office/drawing/2014/main" id="{8BA176C7-C873-495E-B4A7-6BF7CA1A2290}"/>
              </a:ext>
            </a:extLst>
          </p:cNvPr>
          <p:cNvPicPr>
            <a:picLocks noChangeAspect="1"/>
          </p:cNvPicPr>
          <p:nvPr/>
        </p:nvPicPr>
        <p:blipFill rotWithShape="1">
          <a:blip r:embed="rId3">
            <a:extLst>
              <a:ext uri="{28A0092B-C50C-407E-A947-70E740481C1C}">
                <a14:useLocalDpi xmlns:a14="http://schemas.microsoft.com/office/drawing/2010/main" val="0"/>
              </a:ext>
            </a:extLst>
          </a:blip>
          <a:srcRect r="9820" b="2"/>
          <a:stretch/>
        </p:blipFill>
        <p:spPr bwMode="auto">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a:noFill/>
        </p:spPr>
      </p:pic>
      <p:sp>
        <p:nvSpPr>
          <p:cNvPr id="16" name="TextBox 15">
            <a:extLst>
              <a:ext uri="{FF2B5EF4-FFF2-40B4-BE49-F238E27FC236}">
                <a16:creationId xmlns:a16="http://schemas.microsoft.com/office/drawing/2014/main" id="{423D67FA-146F-49B0-8C37-22A4E411ACCD}"/>
              </a:ext>
            </a:extLst>
          </p:cNvPr>
          <p:cNvSpPr txBox="1"/>
          <p:nvPr/>
        </p:nvSpPr>
        <p:spPr>
          <a:xfrm>
            <a:off x="6513788" y="2333297"/>
            <a:ext cx="4840010" cy="3843666"/>
          </a:xfrm>
          <a:prstGeom prst="rect">
            <a:avLst/>
          </a:prstGeom>
        </p:spPr>
        <p:txBody>
          <a:bodyPr vert="horz" lIns="91440" tIns="45720" rIns="91440" bIns="45720" rtlCol="0">
            <a:normAutofit/>
          </a:bodyPr>
          <a:lstStyle/>
          <a:p>
            <a:pPr marR="0">
              <a:lnSpc>
                <a:spcPct val="90000"/>
              </a:lnSpc>
              <a:spcAft>
                <a:spcPts val="600"/>
              </a:spcAft>
            </a:pPr>
            <a:r>
              <a:rPr lang="en-US" sz="2800" b="1" dirty="0">
                <a:effectLst/>
              </a:rPr>
              <a:t>Dr. </a:t>
            </a:r>
            <a:r>
              <a:rPr lang="en-US" sz="2800" b="1" dirty="0" err="1">
                <a:effectLst/>
              </a:rPr>
              <a:t>Chernoh</a:t>
            </a:r>
            <a:r>
              <a:rPr lang="en-US" sz="2800" b="1" dirty="0">
                <a:effectLst/>
              </a:rPr>
              <a:t> Sesay, Jr. </a:t>
            </a:r>
          </a:p>
          <a:p>
            <a:pPr>
              <a:lnSpc>
                <a:spcPct val="90000"/>
              </a:lnSpc>
              <a:spcAft>
                <a:spcPts val="600"/>
              </a:spcAft>
            </a:pPr>
            <a:r>
              <a:rPr lang="en-US" sz="2800" b="1" dirty="0">
                <a:effectLst/>
              </a:rPr>
              <a:t>Associate Professor, Religious Studies, DePaul University </a:t>
            </a:r>
          </a:p>
          <a:p>
            <a:pPr>
              <a:lnSpc>
                <a:spcPct val="90000"/>
              </a:lnSpc>
              <a:spcAft>
                <a:spcPts val="600"/>
              </a:spcAft>
            </a:pPr>
            <a:endParaRPr lang="en-US" sz="2800" b="1" dirty="0">
              <a:ea typeface="Times New Roman" panose="02020603050405020304" pitchFamily="18" charset="0"/>
            </a:endParaRPr>
          </a:p>
          <a:p>
            <a:pPr>
              <a:lnSpc>
                <a:spcPct val="90000"/>
              </a:lnSpc>
              <a:spcAft>
                <a:spcPts val="600"/>
              </a:spcAft>
            </a:pPr>
            <a:r>
              <a:rPr lang="en-US" sz="2800" b="1" dirty="0">
                <a:effectLst/>
                <a:ea typeface="Times New Roman" panose="02020603050405020304" pitchFamily="18" charset="0"/>
              </a:rPr>
              <a:t>“Emancipation, Citizenship, and Prince Hall Freemasonry during the Revolutionary Era” </a:t>
            </a:r>
          </a:p>
          <a:p>
            <a:pPr marR="0">
              <a:lnSpc>
                <a:spcPct val="90000"/>
              </a:lnSpc>
              <a:spcAft>
                <a:spcPts val="600"/>
              </a:spcAft>
            </a:pPr>
            <a:endParaRPr lang="en-US" sz="2000" dirty="0">
              <a:effectLst/>
            </a:endParaRPr>
          </a:p>
          <a:p>
            <a:pPr marR="0">
              <a:lnSpc>
                <a:spcPct val="90000"/>
              </a:lnSpc>
              <a:spcAft>
                <a:spcPts val="600"/>
              </a:spcAft>
            </a:pPr>
            <a:endParaRPr lang="en-US" sz="2000" dirty="0"/>
          </a:p>
          <a:p>
            <a:pPr marR="0">
              <a:lnSpc>
                <a:spcPct val="90000"/>
              </a:lnSpc>
              <a:spcAft>
                <a:spcPts val="600"/>
              </a:spcAft>
            </a:pPr>
            <a:endParaRPr lang="en-US" sz="2000" dirty="0">
              <a:effectLst/>
            </a:endParaRPr>
          </a:p>
        </p:txBody>
      </p:sp>
    </p:spTree>
    <p:extLst>
      <p:ext uri="{BB962C8B-B14F-4D97-AF65-F5344CB8AC3E}">
        <p14:creationId xmlns:p14="http://schemas.microsoft.com/office/powerpoint/2010/main" val="28231571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BB4C368D-4FC6-44F9-9005-400990D1F55A}"/>
              </a:ext>
            </a:extLst>
          </p:cNvPr>
          <p:cNvSpPr txBox="1"/>
          <p:nvPr/>
        </p:nvSpPr>
        <p:spPr>
          <a:xfrm>
            <a:off x="4965431" y="2438400"/>
            <a:ext cx="6586489" cy="3785419"/>
          </a:xfrm>
          <a:prstGeom prst="rect">
            <a:avLst/>
          </a:prstGeom>
        </p:spPr>
        <p:txBody>
          <a:bodyPr vert="horz" lIns="91440" tIns="45720" rIns="91440" bIns="45720" rtlCol="0">
            <a:normAutofit/>
          </a:bodyPr>
          <a:lstStyle/>
          <a:p>
            <a:pPr marR="0">
              <a:lnSpc>
                <a:spcPct val="90000"/>
              </a:lnSpc>
              <a:spcBef>
                <a:spcPts val="0"/>
              </a:spcBef>
              <a:spcAft>
                <a:spcPts val="800"/>
              </a:spcAft>
            </a:pPr>
            <a:r>
              <a:rPr lang="en-US" sz="2800" b="1" dirty="0">
                <a:effectLst/>
              </a:rPr>
              <a:t>Dr. James Smith Allen</a:t>
            </a:r>
          </a:p>
          <a:p>
            <a:pPr marR="0">
              <a:lnSpc>
                <a:spcPct val="90000"/>
              </a:lnSpc>
              <a:spcBef>
                <a:spcPts val="0"/>
              </a:spcBef>
              <a:spcAft>
                <a:spcPts val="800"/>
              </a:spcAft>
            </a:pPr>
            <a:r>
              <a:rPr lang="en-US" sz="2800" b="1" dirty="0">
                <a:effectLst/>
              </a:rPr>
              <a:t>Southern Illinois University, Carbondale: Professor Emeritus of History</a:t>
            </a:r>
            <a:endParaRPr lang="en-US" sz="2800" b="1" dirty="0"/>
          </a:p>
          <a:p>
            <a:pPr>
              <a:lnSpc>
                <a:spcPct val="90000"/>
              </a:lnSpc>
              <a:spcAft>
                <a:spcPts val="800"/>
              </a:spcAft>
            </a:pPr>
            <a:endParaRPr lang="en-US" sz="2800" b="1" dirty="0">
              <a:effectLst/>
            </a:endParaRPr>
          </a:p>
          <a:p>
            <a:pPr>
              <a:lnSpc>
                <a:spcPct val="90000"/>
              </a:lnSpc>
              <a:spcAft>
                <a:spcPts val="800"/>
              </a:spcAft>
            </a:pPr>
            <a:r>
              <a:rPr lang="en-US" sz="2800" b="1" dirty="0">
                <a:effectLst/>
              </a:rPr>
              <a:t>“Women in the Judeo-Masonic Conspiracy: A French Cultural Fixation”</a:t>
            </a:r>
          </a:p>
        </p:txBody>
      </p:sp>
      <p:pic>
        <p:nvPicPr>
          <p:cNvPr id="2" name="Picture 1" descr="A person holding a glass of wine&#10;&#10;Description automatically generated with medium confidence">
            <a:extLst>
              <a:ext uri="{FF2B5EF4-FFF2-40B4-BE49-F238E27FC236}">
                <a16:creationId xmlns:a16="http://schemas.microsoft.com/office/drawing/2014/main" id="{754A086F-0C28-4E98-A45A-D322BFB809F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630" r="1944"/>
          <a:stretch/>
        </p:blipFill>
        <p:spPr>
          <a:xfrm>
            <a:off x="20" y="10"/>
            <a:ext cx="4635571" cy="6857990"/>
          </a:xfrm>
          <a:prstGeom prst="rect">
            <a:avLst/>
          </a:prstGeom>
          <a:effectLst/>
        </p:spPr>
      </p:pic>
      <p:cxnSp>
        <p:nvCxnSpPr>
          <p:cNvPr id="22" name="Straight Connector 21">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B56450"/>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92BFAB51-CE0D-4C28-8998-F3FA14941105}"/>
              </a:ext>
            </a:extLst>
          </p:cNvPr>
          <p:cNvSpPr txBox="1"/>
          <p:nvPr/>
        </p:nvSpPr>
        <p:spPr>
          <a:xfrm>
            <a:off x="6513788" y="2333297"/>
            <a:ext cx="4840010" cy="3843666"/>
          </a:xfrm>
          <a:prstGeom prst="rect">
            <a:avLst/>
          </a:prstGeom>
        </p:spPr>
        <p:txBody>
          <a:bodyPr vert="horz" lIns="91440" tIns="45720" rIns="91440" bIns="45720" rtlCol="0">
            <a:normAutofit/>
          </a:bodyPr>
          <a:lstStyle/>
          <a:p>
            <a:pPr marR="0">
              <a:lnSpc>
                <a:spcPct val="90000"/>
              </a:lnSpc>
              <a:spcBef>
                <a:spcPts val="0"/>
              </a:spcBef>
              <a:spcAft>
                <a:spcPts val="800"/>
              </a:spcAft>
            </a:pPr>
            <a:endParaRPr lang="en-US" sz="2000" dirty="0">
              <a:effectLst/>
            </a:endParaRPr>
          </a:p>
          <a:p>
            <a:pPr>
              <a:lnSpc>
                <a:spcPct val="90000"/>
              </a:lnSpc>
              <a:spcAft>
                <a:spcPts val="800"/>
              </a:spcAft>
            </a:pPr>
            <a:br>
              <a:rPr lang="en-US" sz="2000" dirty="0">
                <a:effectLst/>
              </a:rPr>
            </a:br>
            <a:endParaRPr lang="en-US" sz="2000" dirty="0"/>
          </a:p>
        </p:txBody>
      </p:sp>
    </p:spTree>
    <p:extLst>
      <p:ext uri="{BB962C8B-B14F-4D97-AF65-F5344CB8AC3E}">
        <p14:creationId xmlns:p14="http://schemas.microsoft.com/office/powerpoint/2010/main" val="24682325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descr="A person wearing glasses and a scarf&#10;&#10;Description automatically generated with medium confidence">
            <a:extLst>
              <a:ext uri="{FF2B5EF4-FFF2-40B4-BE49-F238E27FC236}">
                <a16:creationId xmlns:a16="http://schemas.microsoft.com/office/drawing/2014/main" id="{0EC66719-638C-42F8-AB4D-1557BB0B682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8523" b="18023"/>
          <a:stretch/>
        </p:blipFill>
        <p:spPr bwMode="auto">
          <a:xfrm>
            <a:off x="3882570" y="10"/>
            <a:ext cx="8309429" cy="6857990"/>
          </a:xfrm>
          <a:custGeom>
            <a:avLst/>
            <a:gdLst/>
            <a:ahLst/>
            <a:cxnLst/>
            <a:rect l="l" t="t" r="r" b="b"/>
            <a:pathLst>
              <a:path w="12192000" h="6858000">
                <a:moveTo>
                  <a:pt x="0" y="0"/>
                </a:moveTo>
                <a:lnTo>
                  <a:pt x="12192000" y="0"/>
                </a:lnTo>
                <a:lnTo>
                  <a:pt x="12192000" y="6858000"/>
                </a:lnTo>
                <a:lnTo>
                  <a:pt x="0" y="6858000"/>
                </a:lnTo>
                <a:close/>
              </a:path>
            </a:pathLst>
          </a:custGeom>
          <a:noFill/>
        </p:spPr>
      </p:pic>
      <p:grpSp>
        <p:nvGrpSpPr>
          <p:cNvPr id="7" name="Group 6">
            <a:extLst>
              <a:ext uri="{FF2B5EF4-FFF2-40B4-BE49-F238E27FC236}">
                <a16:creationId xmlns:a16="http://schemas.microsoft.com/office/drawing/2014/main" id="{63737881-458F-40AD-B72B-B57D267DC42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
            <a:ext cx="4581527" cy="6858002"/>
            <a:chOff x="-2" y="-1"/>
            <a:chExt cx="4581527" cy="6858002"/>
          </a:xfrm>
          <a:effectLst>
            <a:outerShdw blurRad="381000" dist="50800" algn="ctr" rotWithShape="0">
              <a:srgbClr val="000000">
                <a:alpha val="10000"/>
              </a:srgbClr>
            </a:outerShdw>
          </a:effectLst>
        </p:grpSpPr>
        <p:sp>
          <p:nvSpPr>
            <p:cNvPr id="8" name="Freeform: Shape 7">
              <a:extLst>
                <a:ext uri="{FF2B5EF4-FFF2-40B4-BE49-F238E27FC236}">
                  <a16:creationId xmlns:a16="http://schemas.microsoft.com/office/drawing/2014/main" id="{C2967126-346F-41EA-982D-63D8EBB60D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 y="-1"/>
              <a:ext cx="4572002" cy="6858002"/>
            </a:xfrm>
            <a:custGeom>
              <a:avLst/>
              <a:gdLst>
                <a:gd name="connsiteX0" fmla="*/ 4214994 w 4572002"/>
                <a:gd name="connsiteY0" fmla="*/ 6564620 h 6858002"/>
                <a:gd name="connsiteX1" fmla="*/ 4214994 w 4572002"/>
                <a:gd name="connsiteY1" fmla="*/ 6564621 h 6858002"/>
                <a:gd name="connsiteX2" fmla="*/ 4237474 w 4572002"/>
                <a:gd name="connsiteY2" fmla="*/ 6588626 h 6858002"/>
                <a:gd name="connsiteX3" fmla="*/ 4254096 w 4572002"/>
                <a:gd name="connsiteY3" fmla="*/ 6625225 h 6858002"/>
                <a:gd name="connsiteX4" fmla="*/ 4247001 w 4572002"/>
                <a:gd name="connsiteY4" fmla="*/ 6662540 h 6858002"/>
                <a:gd name="connsiteX5" fmla="*/ 4247000 w 4572002"/>
                <a:gd name="connsiteY5" fmla="*/ 6662541 h 6858002"/>
                <a:gd name="connsiteX6" fmla="*/ 4246999 w 4572002"/>
                <a:gd name="connsiteY6" fmla="*/ 6662544 h 6858002"/>
                <a:gd name="connsiteX7" fmla="*/ 4235550 w 4572002"/>
                <a:gd name="connsiteY7" fmla="*/ 6683027 h 6858002"/>
                <a:gd name="connsiteX8" fmla="*/ 4232403 w 4572002"/>
                <a:gd name="connsiteY8" fmla="*/ 6702976 h 6858002"/>
                <a:gd name="connsiteX9" fmla="*/ 4232403 w 4572002"/>
                <a:gd name="connsiteY9" fmla="*/ 6702977 h 6858002"/>
                <a:gd name="connsiteX10" fmla="*/ 4246238 w 4572002"/>
                <a:gd name="connsiteY10" fmla="*/ 6742553 h 6858002"/>
                <a:gd name="connsiteX11" fmla="*/ 4246239 w 4572002"/>
                <a:gd name="connsiteY11" fmla="*/ 6742555 h 6858002"/>
                <a:gd name="connsiteX12" fmla="*/ 4265716 w 4572002"/>
                <a:gd name="connsiteY12" fmla="*/ 6812062 h 6858002"/>
                <a:gd name="connsiteX13" fmla="*/ 4265717 w 4572002"/>
                <a:gd name="connsiteY13" fmla="*/ 6812064 h 6858002"/>
                <a:gd name="connsiteX14" fmla="*/ 4265717 w 4572002"/>
                <a:gd name="connsiteY14" fmla="*/ 6812063 h 6858002"/>
                <a:gd name="connsiteX15" fmla="*/ 4265716 w 4572002"/>
                <a:gd name="connsiteY15" fmla="*/ 6812062 h 6858002"/>
                <a:gd name="connsiteX16" fmla="*/ 4260942 w 4572002"/>
                <a:gd name="connsiteY16" fmla="*/ 6776800 h 6858002"/>
                <a:gd name="connsiteX17" fmla="*/ 4246239 w 4572002"/>
                <a:gd name="connsiteY17" fmla="*/ 6742555 h 6858002"/>
                <a:gd name="connsiteX18" fmla="*/ 4246238 w 4572002"/>
                <a:gd name="connsiteY18" fmla="*/ 6742552 h 6858002"/>
                <a:gd name="connsiteX19" fmla="*/ 4232403 w 4572002"/>
                <a:gd name="connsiteY19" fmla="*/ 6702976 h 6858002"/>
                <a:gd name="connsiteX20" fmla="*/ 4246999 w 4572002"/>
                <a:gd name="connsiteY20" fmla="*/ 6662544 h 6858002"/>
                <a:gd name="connsiteX21" fmla="*/ 4247000 w 4572002"/>
                <a:gd name="connsiteY21" fmla="*/ 6662542 h 6858002"/>
                <a:gd name="connsiteX22" fmla="*/ 4247001 w 4572002"/>
                <a:gd name="connsiteY22" fmla="*/ 6662540 h 6858002"/>
                <a:gd name="connsiteX23" fmla="*/ 4254084 w 4572002"/>
                <a:gd name="connsiteY23" fmla="*/ 6645552 h 6858002"/>
                <a:gd name="connsiteX24" fmla="*/ 4254096 w 4572002"/>
                <a:gd name="connsiteY24" fmla="*/ 6625225 h 6858002"/>
                <a:gd name="connsiteX25" fmla="*/ 4254096 w 4572002"/>
                <a:gd name="connsiteY25" fmla="*/ 6625224 h 6858002"/>
                <a:gd name="connsiteX26" fmla="*/ 4237474 w 4572002"/>
                <a:gd name="connsiteY26" fmla="*/ 6588625 h 6858002"/>
                <a:gd name="connsiteX27" fmla="*/ 4295315 w 4572002"/>
                <a:gd name="connsiteY27" fmla="*/ 6438981 h 6858002"/>
                <a:gd name="connsiteX28" fmla="*/ 4275385 w 4572002"/>
                <a:gd name="connsiteY28" fmla="*/ 6463840 h 6858002"/>
                <a:gd name="connsiteX29" fmla="*/ 4275382 w 4572002"/>
                <a:gd name="connsiteY29" fmla="*/ 6463849 h 6858002"/>
                <a:gd name="connsiteX30" fmla="*/ 4261587 w 4572002"/>
                <a:gd name="connsiteY30" fmla="*/ 6513012 h 6858002"/>
                <a:gd name="connsiteX31" fmla="*/ 4242781 w 4572002"/>
                <a:gd name="connsiteY31" fmla="*/ 6546194 h 6858002"/>
                <a:gd name="connsiteX32" fmla="*/ 4242781 w 4572002"/>
                <a:gd name="connsiteY32" fmla="*/ 6546195 h 6858002"/>
                <a:gd name="connsiteX33" fmla="*/ 4259120 w 4572002"/>
                <a:gd name="connsiteY33" fmla="*/ 6521804 h 6858002"/>
                <a:gd name="connsiteX34" fmla="*/ 4261587 w 4572002"/>
                <a:gd name="connsiteY34" fmla="*/ 6513012 h 6858002"/>
                <a:gd name="connsiteX35" fmla="*/ 4264398 w 4572002"/>
                <a:gd name="connsiteY35" fmla="*/ 6508052 h 6858002"/>
                <a:gd name="connsiteX36" fmla="*/ 4275382 w 4572002"/>
                <a:gd name="connsiteY36" fmla="*/ 6463849 h 6858002"/>
                <a:gd name="connsiteX37" fmla="*/ 4275385 w 4572002"/>
                <a:gd name="connsiteY37" fmla="*/ 6463841 h 6858002"/>
                <a:gd name="connsiteX38" fmla="*/ 4295315 w 4572002"/>
                <a:gd name="connsiteY38" fmla="*/ 6438981 h 6858002"/>
                <a:gd name="connsiteX39" fmla="*/ 4381289 w 4572002"/>
                <a:gd name="connsiteY39" fmla="*/ 6365204 h 6858002"/>
                <a:gd name="connsiteX40" fmla="*/ 4380008 w 4572002"/>
                <a:gd name="connsiteY40" fmla="*/ 6387910 h 6858002"/>
                <a:gd name="connsiteX41" fmla="*/ 4378243 w 4572002"/>
                <a:gd name="connsiteY41" fmla="*/ 6391549 h 6858002"/>
                <a:gd name="connsiteX42" fmla="*/ 4370589 w 4572002"/>
                <a:gd name="connsiteY42" fmla="*/ 6407332 h 6858002"/>
                <a:gd name="connsiteX43" fmla="*/ 4370589 w 4572002"/>
                <a:gd name="connsiteY43" fmla="*/ 6407333 h 6858002"/>
                <a:gd name="connsiteX44" fmla="*/ 4378243 w 4572002"/>
                <a:gd name="connsiteY44" fmla="*/ 6391549 h 6858002"/>
                <a:gd name="connsiteX45" fmla="*/ 4380008 w 4572002"/>
                <a:gd name="connsiteY45" fmla="*/ 6387910 h 6858002"/>
                <a:gd name="connsiteX46" fmla="*/ 4142220 w 4572002"/>
                <a:gd name="connsiteY46" fmla="*/ 4221391 h 6858002"/>
                <a:gd name="connsiteX47" fmla="*/ 4142220 w 4572002"/>
                <a:gd name="connsiteY47" fmla="*/ 4221392 h 6858002"/>
                <a:gd name="connsiteX48" fmla="*/ 4147936 w 4572002"/>
                <a:gd name="connsiteY48" fmla="*/ 4253015 h 6858002"/>
                <a:gd name="connsiteX49" fmla="*/ 4187752 w 4572002"/>
                <a:gd name="connsiteY49" fmla="*/ 4324646 h 6858002"/>
                <a:gd name="connsiteX50" fmla="*/ 4196706 w 4572002"/>
                <a:gd name="connsiteY50" fmla="*/ 4363891 h 6858002"/>
                <a:gd name="connsiteX51" fmla="*/ 4195944 w 4572002"/>
                <a:gd name="connsiteY51" fmla="*/ 4482004 h 6858002"/>
                <a:gd name="connsiteX52" fmla="*/ 4135934 w 4572002"/>
                <a:gd name="connsiteY52" fmla="*/ 4659174 h 6858002"/>
                <a:gd name="connsiteX53" fmla="*/ 4127932 w 4572002"/>
                <a:gd name="connsiteY53" fmla="*/ 4677655 h 6858002"/>
                <a:gd name="connsiteX54" fmla="*/ 4118025 w 4572002"/>
                <a:gd name="connsiteY54" fmla="*/ 4767764 h 6858002"/>
                <a:gd name="connsiteX55" fmla="*/ 4116716 w 4572002"/>
                <a:gd name="connsiteY55" fmla="*/ 4800483 h 6858002"/>
                <a:gd name="connsiteX56" fmla="*/ 4116716 w 4572002"/>
                <a:gd name="connsiteY56" fmla="*/ 4800484 h 6858002"/>
                <a:gd name="connsiteX57" fmla="*/ 4131552 w 4572002"/>
                <a:gd name="connsiteY57" fmla="*/ 4828917 h 6858002"/>
                <a:gd name="connsiteX58" fmla="*/ 4153733 w 4572002"/>
                <a:gd name="connsiteY58" fmla="*/ 4863343 h 6858002"/>
                <a:gd name="connsiteX59" fmla="*/ 4161262 w 4572002"/>
                <a:gd name="connsiteY59" fmla="*/ 4889275 h 6858002"/>
                <a:gd name="connsiteX60" fmla="*/ 4159557 w 4572002"/>
                <a:gd name="connsiteY60" fmla="*/ 4912168 h 6858002"/>
                <a:gd name="connsiteX61" fmla="*/ 4158155 w 4572002"/>
                <a:gd name="connsiteY61" fmla="*/ 4933804 h 6858002"/>
                <a:gd name="connsiteX62" fmla="*/ 4158155 w 4572002"/>
                <a:gd name="connsiteY62" fmla="*/ 4933805 h 6858002"/>
                <a:gd name="connsiteX63" fmla="*/ 4162914 w 4572002"/>
                <a:gd name="connsiteY63" fmla="*/ 4952673 h 6858002"/>
                <a:gd name="connsiteX64" fmla="*/ 4165707 w 4572002"/>
                <a:gd name="connsiteY64" fmla="*/ 4957454 h 6858002"/>
                <a:gd name="connsiteX65" fmla="*/ 4166985 w 4572002"/>
                <a:gd name="connsiteY65" fmla="*/ 4961456 h 6858002"/>
                <a:gd name="connsiteX66" fmla="*/ 4182989 w 4572002"/>
                <a:gd name="connsiteY66" fmla="*/ 4987038 h 6858002"/>
                <a:gd name="connsiteX67" fmla="*/ 4209468 w 4572002"/>
                <a:gd name="connsiteY67" fmla="*/ 5041522 h 6858002"/>
                <a:gd name="connsiteX68" fmla="*/ 4216684 w 4572002"/>
                <a:gd name="connsiteY68" fmla="*/ 5072376 h 6858002"/>
                <a:gd name="connsiteX69" fmla="*/ 4222587 w 4572002"/>
                <a:gd name="connsiteY69" fmla="*/ 5087441 h 6858002"/>
                <a:gd name="connsiteX70" fmla="*/ 4235615 w 4572002"/>
                <a:gd name="connsiteY70" fmla="*/ 5133220 h 6858002"/>
                <a:gd name="connsiteX71" fmla="*/ 4235616 w 4572002"/>
                <a:gd name="connsiteY71" fmla="*/ 5133225 h 6858002"/>
                <a:gd name="connsiteX72" fmla="*/ 4228901 w 4572002"/>
                <a:gd name="connsiteY72" fmla="*/ 5166113 h 6858002"/>
                <a:gd name="connsiteX73" fmla="*/ 4228901 w 4572002"/>
                <a:gd name="connsiteY73" fmla="*/ 5166114 h 6858002"/>
                <a:gd name="connsiteX74" fmla="*/ 4229593 w 4572002"/>
                <a:gd name="connsiteY74" fmla="*/ 5172091 h 6858002"/>
                <a:gd name="connsiteX75" fmla="*/ 4232139 w 4572002"/>
                <a:gd name="connsiteY75" fmla="*/ 5179068 h 6858002"/>
                <a:gd name="connsiteX76" fmla="*/ 4231973 w 4572002"/>
                <a:gd name="connsiteY76" fmla="*/ 5229434 h 6858002"/>
                <a:gd name="connsiteX77" fmla="*/ 4225669 w 4572002"/>
                <a:gd name="connsiteY77" fmla="*/ 5241089 h 6858002"/>
                <a:gd name="connsiteX78" fmla="*/ 4208517 w 4572002"/>
                <a:gd name="connsiteY78" fmla="*/ 5272796 h 6858002"/>
                <a:gd name="connsiteX79" fmla="*/ 4184613 w 4572002"/>
                <a:gd name="connsiteY79" fmla="*/ 5312288 h 6858002"/>
                <a:gd name="connsiteX80" fmla="*/ 4183557 w 4572002"/>
                <a:gd name="connsiteY80" fmla="*/ 5321350 h 6858002"/>
                <a:gd name="connsiteX81" fmla="*/ 4181083 w 4572002"/>
                <a:gd name="connsiteY81" fmla="*/ 5326163 h 6858002"/>
                <a:gd name="connsiteX82" fmla="*/ 4179637 w 4572002"/>
                <a:gd name="connsiteY82" fmla="*/ 5355014 h 6858002"/>
                <a:gd name="connsiteX83" fmla="*/ 4179637 w 4572002"/>
                <a:gd name="connsiteY83" fmla="*/ 5355015 h 6858002"/>
                <a:gd name="connsiteX84" fmla="*/ 4184513 w 4572002"/>
                <a:gd name="connsiteY84" fmla="*/ 5385385 h 6858002"/>
                <a:gd name="connsiteX85" fmla="*/ 4192704 w 4572002"/>
                <a:gd name="connsiteY85" fmla="*/ 5425583 h 6858002"/>
                <a:gd name="connsiteX86" fmla="*/ 4204327 w 4572002"/>
                <a:gd name="connsiteY86" fmla="*/ 5480638 h 6858002"/>
                <a:gd name="connsiteX87" fmla="*/ 4208850 w 4572002"/>
                <a:gd name="connsiteY87" fmla="*/ 5507668 h 6858002"/>
                <a:gd name="connsiteX88" fmla="*/ 4198232 w 4572002"/>
                <a:gd name="connsiteY88" fmla="*/ 5531692 h 6858002"/>
                <a:gd name="connsiteX89" fmla="*/ 4198231 w 4572002"/>
                <a:gd name="connsiteY89" fmla="*/ 5531693 h 6858002"/>
                <a:gd name="connsiteX90" fmla="*/ 4188085 w 4572002"/>
                <a:gd name="connsiteY90" fmla="*/ 5547578 h 6858002"/>
                <a:gd name="connsiteX91" fmla="*/ 4188085 w 4572002"/>
                <a:gd name="connsiteY91" fmla="*/ 5547579 h 6858002"/>
                <a:gd name="connsiteX92" fmla="*/ 4197659 w 4572002"/>
                <a:gd name="connsiteY92" fmla="*/ 5562747 h 6858002"/>
                <a:gd name="connsiteX93" fmla="*/ 4268907 w 4572002"/>
                <a:gd name="connsiteY93" fmla="*/ 5704484 h 6858002"/>
                <a:gd name="connsiteX94" fmla="*/ 4274812 w 4572002"/>
                <a:gd name="connsiteY94" fmla="*/ 5740489 h 6858002"/>
                <a:gd name="connsiteX95" fmla="*/ 4283578 w 4572002"/>
                <a:gd name="connsiteY95" fmla="*/ 5760874 h 6858002"/>
                <a:gd name="connsiteX96" fmla="*/ 4371973 w 4572002"/>
                <a:gd name="connsiteY96" fmla="*/ 5883752 h 6858002"/>
                <a:gd name="connsiteX97" fmla="*/ 4371974 w 4572002"/>
                <a:gd name="connsiteY97" fmla="*/ 5883757 h 6858002"/>
                <a:gd name="connsiteX98" fmla="*/ 4389877 w 4572002"/>
                <a:gd name="connsiteY98" fmla="*/ 5935946 h 6858002"/>
                <a:gd name="connsiteX99" fmla="*/ 4389878 w 4572002"/>
                <a:gd name="connsiteY99" fmla="*/ 5935950 h 6858002"/>
                <a:gd name="connsiteX100" fmla="*/ 4386259 w 4572002"/>
                <a:gd name="connsiteY100" fmla="*/ 5993290 h 6858002"/>
                <a:gd name="connsiteX101" fmla="*/ 4386259 w 4572002"/>
                <a:gd name="connsiteY101" fmla="*/ 5993291 h 6858002"/>
                <a:gd name="connsiteX102" fmla="*/ 4379782 w 4572002"/>
                <a:gd name="connsiteY102" fmla="*/ 6026440 h 6858002"/>
                <a:gd name="connsiteX103" fmla="*/ 4323583 w 4572002"/>
                <a:gd name="connsiteY103" fmla="*/ 6108738 h 6858002"/>
                <a:gd name="connsiteX104" fmla="*/ 4309890 w 4572002"/>
                <a:gd name="connsiteY104" fmla="*/ 6133314 h 6858002"/>
                <a:gd name="connsiteX105" fmla="*/ 4309890 w 4572002"/>
                <a:gd name="connsiteY105" fmla="*/ 6133315 h 6858002"/>
                <a:gd name="connsiteX106" fmla="*/ 4313591 w 4572002"/>
                <a:gd name="connsiteY106" fmla="*/ 6143190 h 6858002"/>
                <a:gd name="connsiteX107" fmla="*/ 4325486 w 4572002"/>
                <a:gd name="connsiteY107" fmla="*/ 6155600 h 6858002"/>
                <a:gd name="connsiteX108" fmla="*/ 4325488 w 4572002"/>
                <a:gd name="connsiteY108" fmla="*/ 6155603 h 6858002"/>
                <a:gd name="connsiteX109" fmla="*/ 4364160 w 4572002"/>
                <a:gd name="connsiteY109" fmla="*/ 6228757 h 6858002"/>
                <a:gd name="connsiteX110" fmla="*/ 4381497 w 4572002"/>
                <a:gd name="connsiteY110" fmla="*/ 6361540 h 6858002"/>
                <a:gd name="connsiteX111" fmla="*/ 4381497 w 4572002"/>
                <a:gd name="connsiteY111" fmla="*/ 6361539 h 6858002"/>
                <a:gd name="connsiteX112" fmla="*/ 4364160 w 4572002"/>
                <a:gd name="connsiteY112" fmla="*/ 6228756 h 6858002"/>
                <a:gd name="connsiteX113" fmla="*/ 4325488 w 4572002"/>
                <a:gd name="connsiteY113" fmla="*/ 6155602 h 6858002"/>
                <a:gd name="connsiteX114" fmla="*/ 4325486 w 4572002"/>
                <a:gd name="connsiteY114" fmla="*/ 6155600 h 6858002"/>
                <a:gd name="connsiteX115" fmla="*/ 4309890 w 4572002"/>
                <a:gd name="connsiteY115" fmla="*/ 6133315 h 6858002"/>
                <a:gd name="connsiteX116" fmla="*/ 4323583 w 4572002"/>
                <a:gd name="connsiteY116" fmla="*/ 6108739 h 6858002"/>
                <a:gd name="connsiteX117" fmla="*/ 4379782 w 4572002"/>
                <a:gd name="connsiteY117" fmla="*/ 6026441 h 6858002"/>
                <a:gd name="connsiteX118" fmla="*/ 4386259 w 4572002"/>
                <a:gd name="connsiteY118" fmla="*/ 5993292 h 6858002"/>
                <a:gd name="connsiteX119" fmla="*/ 4386259 w 4572002"/>
                <a:gd name="connsiteY119" fmla="*/ 5993290 h 6858002"/>
                <a:gd name="connsiteX120" fmla="*/ 4389712 w 4572002"/>
                <a:gd name="connsiteY120" fmla="*/ 5964477 h 6858002"/>
                <a:gd name="connsiteX121" fmla="*/ 4389878 w 4572002"/>
                <a:gd name="connsiteY121" fmla="*/ 5935950 h 6858002"/>
                <a:gd name="connsiteX122" fmla="*/ 4389878 w 4572002"/>
                <a:gd name="connsiteY122" fmla="*/ 5935949 h 6858002"/>
                <a:gd name="connsiteX123" fmla="*/ 4389877 w 4572002"/>
                <a:gd name="connsiteY123" fmla="*/ 5935946 h 6858002"/>
                <a:gd name="connsiteX124" fmla="*/ 4382997 w 4572002"/>
                <a:gd name="connsiteY124" fmla="*/ 5909351 h 6858002"/>
                <a:gd name="connsiteX125" fmla="*/ 4371974 w 4572002"/>
                <a:gd name="connsiteY125" fmla="*/ 5883757 h 6858002"/>
                <a:gd name="connsiteX126" fmla="*/ 4371973 w 4572002"/>
                <a:gd name="connsiteY126" fmla="*/ 5883751 h 6858002"/>
                <a:gd name="connsiteX127" fmla="*/ 4283578 w 4572002"/>
                <a:gd name="connsiteY127" fmla="*/ 5760873 h 6858002"/>
                <a:gd name="connsiteX128" fmla="*/ 4274812 w 4572002"/>
                <a:gd name="connsiteY128" fmla="*/ 5740488 h 6858002"/>
                <a:gd name="connsiteX129" fmla="*/ 4268907 w 4572002"/>
                <a:gd name="connsiteY129" fmla="*/ 5704483 h 6858002"/>
                <a:gd name="connsiteX130" fmla="*/ 4197659 w 4572002"/>
                <a:gd name="connsiteY130" fmla="*/ 5562746 h 6858002"/>
                <a:gd name="connsiteX131" fmla="*/ 4188085 w 4572002"/>
                <a:gd name="connsiteY131" fmla="*/ 5547578 h 6858002"/>
                <a:gd name="connsiteX132" fmla="*/ 4198231 w 4572002"/>
                <a:gd name="connsiteY132" fmla="*/ 5531694 h 6858002"/>
                <a:gd name="connsiteX133" fmla="*/ 4198232 w 4572002"/>
                <a:gd name="connsiteY133" fmla="*/ 5531692 h 6858002"/>
                <a:gd name="connsiteX134" fmla="*/ 4206630 w 4572002"/>
                <a:gd name="connsiteY134" fmla="*/ 5520422 h 6858002"/>
                <a:gd name="connsiteX135" fmla="*/ 4208850 w 4572002"/>
                <a:gd name="connsiteY135" fmla="*/ 5507668 h 6858002"/>
                <a:gd name="connsiteX136" fmla="*/ 4208850 w 4572002"/>
                <a:gd name="connsiteY136" fmla="*/ 5507667 h 6858002"/>
                <a:gd name="connsiteX137" fmla="*/ 4204327 w 4572002"/>
                <a:gd name="connsiteY137" fmla="*/ 5480637 h 6858002"/>
                <a:gd name="connsiteX138" fmla="*/ 4192704 w 4572002"/>
                <a:gd name="connsiteY138" fmla="*/ 5425582 h 6858002"/>
                <a:gd name="connsiteX139" fmla="*/ 4184513 w 4572002"/>
                <a:gd name="connsiteY139" fmla="*/ 5385384 h 6858002"/>
                <a:gd name="connsiteX140" fmla="*/ 4179637 w 4572002"/>
                <a:gd name="connsiteY140" fmla="*/ 5355014 h 6858002"/>
                <a:gd name="connsiteX141" fmla="*/ 4183557 w 4572002"/>
                <a:gd name="connsiteY141" fmla="*/ 5321350 h 6858002"/>
                <a:gd name="connsiteX142" fmla="*/ 4208517 w 4572002"/>
                <a:gd name="connsiteY142" fmla="*/ 5272797 h 6858002"/>
                <a:gd name="connsiteX143" fmla="*/ 4225669 w 4572002"/>
                <a:gd name="connsiteY143" fmla="*/ 5241089 h 6858002"/>
                <a:gd name="connsiteX144" fmla="*/ 4231973 w 4572002"/>
                <a:gd name="connsiteY144" fmla="*/ 5229433 h 6858002"/>
                <a:gd name="connsiteX145" fmla="*/ 4232139 w 4572002"/>
                <a:gd name="connsiteY145" fmla="*/ 5179068 h 6858002"/>
                <a:gd name="connsiteX146" fmla="*/ 4232139 w 4572002"/>
                <a:gd name="connsiteY146" fmla="*/ 5179067 h 6858002"/>
                <a:gd name="connsiteX147" fmla="*/ 4229593 w 4572002"/>
                <a:gd name="connsiteY147" fmla="*/ 5172090 h 6858002"/>
                <a:gd name="connsiteX148" fmla="*/ 4228901 w 4572002"/>
                <a:gd name="connsiteY148" fmla="*/ 5166114 h 6858002"/>
                <a:gd name="connsiteX149" fmla="*/ 4235616 w 4572002"/>
                <a:gd name="connsiteY149" fmla="*/ 5133225 h 6858002"/>
                <a:gd name="connsiteX150" fmla="*/ 4235616 w 4572002"/>
                <a:gd name="connsiteY150" fmla="*/ 5133224 h 6858002"/>
                <a:gd name="connsiteX151" fmla="*/ 4235615 w 4572002"/>
                <a:gd name="connsiteY151" fmla="*/ 5133220 h 6858002"/>
                <a:gd name="connsiteX152" fmla="*/ 4228473 w 4572002"/>
                <a:gd name="connsiteY152" fmla="*/ 5102461 h 6858002"/>
                <a:gd name="connsiteX153" fmla="*/ 4222587 w 4572002"/>
                <a:gd name="connsiteY153" fmla="*/ 5087441 h 6858002"/>
                <a:gd name="connsiteX154" fmla="*/ 4222582 w 4572002"/>
                <a:gd name="connsiteY154" fmla="*/ 5087423 h 6858002"/>
                <a:gd name="connsiteX155" fmla="*/ 4209468 w 4572002"/>
                <a:gd name="connsiteY155" fmla="*/ 5041521 h 6858002"/>
                <a:gd name="connsiteX156" fmla="*/ 4182989 w 4572002"/>
                <a:gd name="connsiteY156" fmla="*/ 4987037 h 6858002"/>
                <a:gd name="connsiteX157" fmla="*/ 4165707 w 4572002"/>
                <a:gd name="connsiteY157" fmla="*/ 4957454 h 6858002"/>
                <a:gd name="connsiteX158" fmla="*/ 4158155 w 4572002"/>
                <a:gd name="connsiteY158" fmla="*/ 4933805 h 6858002"/>
                <a:gd name="connsiteX159" fmla="*/ 4159557 w 4572002"/>
                <a:gd name="connsiteY159" fmla="*/ 4912169 h 6858002"/>
                <a:gd name="connsiteX160" fmla="*/ 4161262 w 4572002"/>
                <a:gd name="connsiteY160" fmla="*/ 4889276 h 6858002"/>
                <a:gd name="connsiteX161" fmla="*/ 4161262 w 4572002"/>
                <a:gd name="connsiteY161" fmla="*/ 4889275 h 6858002"/>
                <a:gd name="connsiteX162" fmla="*/ 4156484 w 4572002"/>
                <a:gd name="connsiteY162" fmla="*/ 4867614 h 6858002"/>
                <a:gd name="connsiteX163" fmla="*/ 4153733 w 4572002"/>
                <a:gd name="connsiteY163" fmla="*/ 4863343 h 6858002"/>
                <a:gd name="connsiteX164" fmla="*/ 4151983 w 4572002"/>
                <a:gd name="connsiteY164" fmla="*/ 4857317 h 6858002"/>
                <a:gd name="connsiteX165" fmla="*/ 4131552 w 4572002"/>
                <a:gd name="connsiteY165" fmla="*/ 4828916 h 6858002"/>
                <a:gd name="connsiteX166" fmla="*/ 4116716 w 4572002"/>
                <a:gd name="connsiteY166" fmla="*/ 4800483 h 6858002"/>
                <a:gd name="connsiteX167" fmla="*/ 4118025 w 4572002"/>
                <a:gd name="connsiteY167" fmla="*/ 4767765 h 6858002"/>
                <a:gd name="connsiteX168" fmla="*/ 4127932 w 4572002"/>
                <a:gd name="connsiteY168" fmla="*/ 4677656 h 6858002"/>
                <a:gd name="connsiteX169" fmla="*/ 4135934 w 4572002"/>
                <a:gd name="connsiteY169" fmla="*/ 4659175 h 6858002"/>
                <a:gd name="connsiteX170" fmla="*/ 4195944 w 4572002"/>
                <a:gd name="connsiteY170" fmla="*/ 4482005 h 6858002"/>
                <a:gd name="connsiteX171" fmla="*/ 4196706 w 4572002"/>
                <a:gd name="connsiteY171" fmla="*/ 4363891 h 6858002"/>
                <a:gd name="connsiteX172" fmla="*/ 4196706 w 4572002"/>
                <a:gd name="connsiteY172" fmla="*/ 4363890 h 6858002"/>
                <a:gd name="connsiteX173" fmla="*/ 4187752 w 4572002"/>
                <a:gd name="connsiteY173" fmla="*/ 4324645 h 6858002"/>
                <a:gd name="connsiteX174" fmla="*/ 4147936 w 4572002"/>
                <a:gd name="connsiteY174" fmla="*/ 4253014 h 6858002"/>
                <a:gd name="connsiteX175" fmla="*/ 4211111 w 4572002"/>
                <a:gd name="connsiteY175" fmla="*/ 2836172 h 6858002"/>
                <a:gd name="connsiteX176" fmla="*/ 4202421 w 4572002"/>
                <a:gd name="connsiteY176" fmla="*/ 2848793 h 6858002"/>
                <a:gd name="connsiteX177" fmla="*/ 4186816 w 4572002"/>
                <a:gd name="connsiteY177" fmla="*/ 2897785 h 6858002"/>
                <a:gd name="connsiteX178" fmla="*/ 4185787 w 4572002"/>
                <a:gd name="connsiteY178" fmla="*/ 2903551 h 6858002"/>
                <a:gd name="connsiteX179" fmla="*/ 4182513 w 4572002"/>
                <a:gd name="connsiteY179" fmla="*/ 2914328 h 6858002"/>
                <a:gd name="connsiteX180" fmla="*/ 4177882 w 4572002"/>
                <a:gd name="connsiteY180" fmla="*/ 2947858 h 6858002"/>
                <a:gd name="connsiteX181" fmla="*/ 4177881 w 4572002"/>
                <a:gd name="connsiteY181" fmla="*/ 2947862 h 6858002"/>
                <a:gd name="connsiteX182" fmla="*/ 4177881 w 4572002"/>
                <a:gd name="connsiteY182" fmla="*/ 2947863 h 6858002"/>
                <a:gd name="connsiteX183" fmla="*/ 4181465 w 4572002"/>
                <a:gd name="connsiteY183" fmla="*/ 2982149 h 6858002"/>
                <a:gd name="connsiteX184" fmla="*/ 4193158 w 4572002"/>
                <a:gd name="connsiteY184" fmla="*/ 3077402 h 6858002"/>
                <a:gd name="connsiteX185" fmla="*/ 4180703 w 4572002"/>
                <a:gd name="connsiteY185" fmla="*/ 3172654 h 6858002"/>
                <a:gd name="connsiteX186" fmla="*/ 4133076 w 4572002"/>
                <a:gd name="connsiteY186" fmla="*/ 3489467 h 6858002"/>
                <a:gd name="connsiteX187" fmla="*/ 4110977 w 4572002"/>
                <a:gd name="connsiteY187" fmla="*/ 3544713 h 6858002"/>
                <a:gd name="connsiteX188" fmla="*/ 4093355 w 4572002"/>
                <a:gd name="connsiteY188" fmla="*/ 3574408 h 6858002"/>
                <a:gd name="connsiteX189" fmla="*/ 4093355 w 4572002"/>
                <a:gd name="connsiteY189" fmla="*/ 3574409 h 6858002"/>
                <a:gd name="connsiteX190" fmla="*/ 4105453 w 4572002"/>
                <a:gd name="connsiteY190" fmla="*/ 3606818 h 6858002"/>
                <a:gd name="connsiteX191" fmla="*/ 4118979 w 4572002"/>
                <a:gd name="connsiteY191" fmla="*/ 3630633 h 6858002"/>
                <a:gd name="connsiteX192" fmla="*/ 4136708 w 4572002"/>
                <a:gd name="connsiteY192" fmla="*/ 3654416 h 6858002"/>
                <a:gd name="connsiteX193" fmla="*/ 4140382 w 4572002"/>
                <a:gd name="connsiteY193" fmla="*/ 3668940 h 6858002"/>
                <a:gd name="connsiteX194" fmla="*/ 4143220 w 4572002"/>
                <a:gd name="connsiteY194" fmla="*/ 3680164 h 6858002"/>
                <a:gd name="connsiteX195" fmla="*/ 4139172 w 4572002"/>
                <a:gd name="connsiteY195" fmla="*/ 3734837 h 6858002"/>
                <a:gd name="connsiteX196" fmla="*/ 4139172 w 4572002"/>
                <a:gd name="connsiteY196" fmla="*/ 3734838 h 6858002"/>
                <a:gd name="connsiteX197" fmla="*/ 4139554 w 4572002"/>
                <a:gd name="connsiteY197" fmla="*/ 3754653 h 6858002"/>
                <a:gd name="connsiteX198" fmla="*/ 4145911 w 4572002"/>
                <a:gd name="connsiteY198" fmla="*/ 3789776 h 6858002"/>
                <a:gd name="connsiteX199" fmla="*/ 4130980 w 4572002"/>
                <a:gd name="connsiteY199" fmla="*/ 3822472 h 6858002"/>
                <a:gd name="connsiteX200" fmla="*/ 4116645 w 4572002"/>
                <a:gd name="connsiteY200" fmla="*/ 3852619 h 6858002"/>
                <a:gd name="connsiteX201" fmla="*/ 4116645 w 4572002"/>
                <a:gd name="connsiteY201" fmla="*/ 3852620 h 6858002"/>
                <a:gd name="connsiteX202" fmla="*/ 4117425 w 4572002"/>
                <a:gd name="connsiteY202" fmla="*/ 3868764 h 6858002"/>
                <a:gd name="connsiteX203" fmla="*/ 4126028 w 4572002"/>
                <a:gd name="connsiteY203" fmla="*/ 3885337 h 6858002"/>
                <a:gd name="connsiteX204" fmla="*/ 4126028 w 4572002"/>
                <a:gd name="connsiteY204" fmla="*/ 3885339 h 6858002"/>
                <a:gd name="connsiteX205" fmla="*/ 4148409 w 4572002"/>
                <a:gd name="connsiteY205" fmla="*/ 3923125 h 6858002"/>
                <a:gd name="connsiteX206" fmla="*/ 4157913 w 4572002"/>
                <a:gd name="connsiteY206" fmla="*/ 3962160 h 6858002"/>
                <a:gd name="connsiteX207" fmla="*/ 4142221 w 4572002"/>
                <a:gd name="connsiteY207" fmla="*/ 4043838 h 6858002"/>
                <a:gd name="connsiteX208" fmla="*/ 4142220 w 4572002"/>
                <a:gd name="connsiteY208" fmla="*/ 4043839 h 6858002"/>
                <a:gd name="connsiteX209" fmla="*/ 4127099 w 4572002"/>
                <a:gd name="connsiteY209" fmla="*/ 4103825 h 6858002"/>
                <a:gd name="connsiteX210" fmla="*/ 4127099 w 4572002"/>
                <a:gd name="connsiteY210" fmla="*/ 4103826 h 6858002"/>
                <a:gd name="connsiteX211" fmla="*/ 4129066 w 4572002"/>
                <a:gd name="connsiteY211" fmla="*/ 4134256 h 6858002"/>
                <a:gd name="connsiteX212" fmla="*/ 4138410 w 4572002"/>
                <a:gd name="connsiteY212" fmla="*/ 4165382 h 6858002"/>
                <a:gd name="connsiteX213" fmla="*/ 4138410 w 4572002"/>
                <a:gd name="connsiteY213" fmla="*/ 4165384 h 6858002"/>
                <a:gd name="connsiteX214" fmla="*/ 4142315 w 4572002"/>
                <a:gd name="connsiteY214" fmla="*/ 4192388 h 6858002"/>
                <a:gd name="connsiteX215" fmla="*/ 4142315 w 4572002"/>
                <a:gd name="connsiteY215" fmla="*/ 4192387 h 6858002"/>
                <a:gd name="connsiteX216" fmla="*/ 4138410 w 4572002"/>
                <a:gd name="connsiteY216" fmla="*/ 4165383 h 6858002"/>
                <a:gd name="connsiteX217" fmla="*/ 4138410 w 4572002"/>
                <a:gd name="connsiteY217" fmla="*/ 4165382 h 6858002"/>
                <a:gd name="connsiteX218" fmla="*/ 4127099 w 4572002"/>
                <a:gd name="connsiteY218" fmla="*/ 4103826 h 6858002"/>
                <a:gd name="connsiteX219" fmla="*/ 4142220 w 4572002"/>
                <a:gd name="connsiteY219" fmla="*/ 4043840 h 6858002"/>
                <a:gd name="connsiteX220" fmla="*/ 4142221 w 4572002"/>
                <a:gd name="connsiteY220" fmla="*/ 4043838 h 6858002"/>
                <a:gd name="connsiteX221" fmla="*/ 4155523 w 4572002"/>
                <a:gd name="connsiteY221" fmla="*/ 4002410 h 6858002"/>
                <a:gd name="connsiteX222" fmla="*/ 4157913 w 4572002"/>
                <a:gd name="connsiteY222" fmla="*/ 3962160 h 6858002"/>
                <a:gd name="connsiteX223" fmla="*/ 4157913 w 4572002"/>
                <a:gd name="connsiteY223" fmla="*/ 3962159 h 6858002"/>
                <a:gd name="connsiteX224" fmla="*/ 4126028 w 4572002"/>
                <a:gd name="connsiteY224" fmla="*/ 3885338 h 6858002"/>
                <a:gd name="connsiteX225" fmla="*/ 4126028 w 4572002"/>
                <a:gd name="connsiteY225" fmla="*/ 3885337 h 6858002"/>
                <a:gd name="connsiteX226" fmla="*/ 4116645 w 4572002"/>
                <a:gd name="connsiteY226" fmla="*/ 3852620 h 6858002"/>
                <a:gd name="connsiteX227" fmla="*/ 4130980 w 4572002"/>
                <a:gd name="connsiteY227" fmla="*/ 3822473 h 6858002"/>
                <a:gd name="connsiteX228" fmla="*/ 4145911 w 4572002"/>
                <a:gd name="connsiteY228" fmla="*/ 3789777 h 6858002"/>
                <a:gd name="connsiteX229" fmla="*/ 4145911 w 4572002"/>
                <a:gd name="connsiteY229" fmla="*/ 3789776 h 6858002"/>
                <a:gd name="connsiteX230" fmla="*/ 4139554 w 4572002"/>
                <a:gd name="connsiteY230" fmla="*/ 3754652 h 6858002"/>
                <a:gd name="connsiteX231" fmla="*/ 4139172 w 4572002"/>
                <a:gd name="connsiteY231" fmla="*/ 3734838 h 6858002"/>
                <a:gd name="connsiteX232" fmla="*/ 4143220 w 4572002"/>
                <a:gd name="connsiteY232" fmla="*/ 3680164 h 6858002"/>
                <a:gd name="connsiteX233" fmla="*/ 4143220 w 4572002"/>
                <a:gd name="connsiteY233" fmla="*/ 3680163 h 6858002"/>
                <a:gd name="connsiteX234" fmla="*/ 4140382 w 4572002"/>
                <a:gd name="connsiteY234" fmla="*/ 3668940 h 6858002"/>
                <a:gd name="connsiteX235" fmla="*/ 4136708 w 4572002"/>
                <a:gd name="connsiteY235" fmla="*/ 3654416 h 6858002"/>
                <a:gd name="connsiteX236" fmla="*/ 4136708 w 4572002"/>
                <a:gd name="connsiteY236" fmla="*/ 3654416 h 6858002"/>
                <a:gd name="connsiteX237" fmla="*/ 4136708 w 4572002"/>
                <a:gd name="connsiteY237" fmla="*/ 3654415 h 6858002"/>
                <a:gd name="connsiteX238" fmla="*/ 4118979 w 4572002"/>
                <a:gd name="connsiteY238" fmla="*/ 3630632 h 6858002"/>
                <a:gd name="connsiteX239" fmla="*/ 4105453 w 4572002"/>
                <a:gd name="connsiteY239" fmla="*/ 3606817 h 6858002"/>
                <a:gd name="connsiteX240" fmla="*/ 4095707 w 4572002"/>
                <a:gd name="connsiteY240" fmla="*/ 3587174 h 6858002"/>
                <a:gd name="connsiteX241" fmla="*/ 4093355 w 4572002"/>
                <a:gd name="connsiteY241" fmla="*/ 3574408 h 6858002"/>
                <a:gd name="connsiteX242" fmla="*/ 4098434 w 4572002"/>
                <a:gd name="connsiteY242" fmla="*/ 3562321 h 6858002"/>
                <a:gd name="connsiteX243" fmla="*/ 4110977 w 4572002"/>
                <a:gd name="connsiteY243" fmla="*/ 3544714 h 6858002"/>
                <a:gd name="connsiteX244" fmla="*/ 4133076 w 4572002"/>
                <a:gd name="connsiteY244" fmla="*/ 3489468 h 6858002"/>
                <a:gd name="connsiteX245" fmla="*/ 4180703 w 4572002"/>
                <a:gd name="connsiteY245" fmla="*/ 3172655 h 6858002"/>
                <a:gd name="connsiteX246" fmla="*/ 4193158 w 4572002"/>
                <a:gd name="connsiteY246" fmla="*/ 3077402 h 6858002"/>
                <a:gd name="connsiteX247" fmla="*/ 4193158 w 4572002"/>
                <a:gd name="connsiteY247" fmla="*/ 3077401 h 6858002"/>
                <a:gd name="connsiteX248" fmla="*/ 4181465 w 4572002"/>
                <a:gd name="connsiteY248" fmla="*/ 2982148 h 6858002"/>
                <a:gd name="connsiteX249" fmla="*/ 4177881 w 4572002"/>
                <a:gd name="connsiteY249" fmla="*/ 2947863 h 6858002"/>
                <a:gd name="connsiteX250" fmla="*/ 4177882 w 4572002"/>
                <a:gd name="connsiteY250" fmla="*/ 2947858 h 6858002"/>
                <a:gd name="connsiteX251" fmla="*/ 4185787 w 4572002"/>
                <a:gd name="connsiteY251" fmla="*/ 2903551 h 6858002"/>
                <a:gd name="connsiteX252" fmla="*/ 4202421 w 4572002"/>
                <a:gd name="connsiteY252" fmla="*/ 2848794 h 6858002"/>
                <a:gd name="connsiteX253" fmla="*/ 4211111 w 4572002"/>
                <a:gd name="connsiteY253" fmla="*/ 2836173 h 6858002"/>
                <a:gd name="connsiteX254" fmla="*/ 3726625 w 4572002"/>
                <a:gd name="connsiteY254" fmla="*/ 1508458 h 6858002"/>
                <a:gd name="connsiteX255" fmla="*/ 3698531 w 4572002"/>
                <a:gd name="connsiteY255" fmla="*/ 1596214 h 6858002"/>
                <a:gd name="connsiteX256" fmla="*/ 3700436 w 4572002"/>
                <a:gd name="connsiteY256" fmla="*/ 1624981 h 6858002"/>
                <a:gd name="connsiteX257" fmla="*/ 3757017 w 4572002"/>
                <a:gd name="connsiteY257" fmla="*/ 1697754 h 6858002"/>
                <a:gd name="connsiteX258" fmla="*/ 3779686 w 4572002"/>
                <a:gd name="connsiteY258" fmla="*/ 1733189 h 6858002"/>
                <a:gd name="connsiteX259" fmla="*/ 3821407 w 4572002"/>
                <a:gd name="connsiteY259" fmla="*/ 1833776 h 6858002"/>
                <a:gd name="connsiteX260" fmla="*/ 3829028 w 4572002"/>
                <a:gd name="connsiteY260" fmla="*/ 1842159 h 6858002"/>
                <a:gd name="connsiteX261" fmla="*/ 3919519 w 4572002"/>
                <a:gd name="connsiteY261" fmla="*/ 1916455 h 6858002"/>
                <a:gd name="connsiteX262" fmla="*/ 3934949 w 4572002"/>
                <a:gd name="connsiteY262" fmla="*/ 1933220 h 6858002"/>
                <a:gd name="connsiteX263" fmla="*/ 3958954 w 4572002"/>
                <a:gd name="connsiteY263" fmla="*/ 1953414 h 6858002"/>
                <a:gd name="connsiteX264" fmla="*/ 4005437 w 4572002"/>
                <a:gd name="connsiteY264" fmla="*/ 2016470 h 6858002"/>
                <a:gd name="connsiteX265" fmla="*/ 4020296 w 4572002"/>
                <a:gd name="connsiteY265" fmla="*/ 2094579 h 6858002"/>
                <a:gd name="connsiteX266" fmla="*/ 4042967 w 4572002"/>
                <a:gd name="connsiteY266" fmla="*/ 2188880 h 6858002"/>
                <a:gd name="connsiteX267" fmla="*/ 4058207 w 4572002"/>
                <a:gd name="connsiteY267" fmla="*/ 2228315 h 6858002"/>
                <a:gd name="connsiteX268" fmla="*/ 4087164 w 4572002"/>
                <a:gd name="connsiteY268" fmla="*/ 2334045 h 6858002"/>
                <a:gd name="connsiteX269" fmla="*/ 4111549 w 4572002"/>
                <a:gd name="connsiteY269" fmla="*/ 2409486 h 6858002"/>
                <a:gd name="connsiteX270" fmla="*/ 4128650 w 4572002"/>
                <a:gd name="connsiteY270" fmla="*/ 2435913 h 6858002"/>
                <a:gd name="connsiteX271" fmla="*/ 4134481 w 4572002"/>
                <a:gd name="connsiteY271" fmla="*/ 2463018 h 6858002"/>
                <a:gd name="connsiteX272" fmla="*/ 4125839 w 4572002"/>
                <a:gd name="connsiteY272" fmla="*/ 2518262 h 6858002"/>
                <a:gd name="connsiteX273" fmla="*/ 4125838 w 4572002"/>
                <a:gd name="connsiteY273" fmla="*/ 2518264 h 6858002"/>
                <a:gd name="connsiteX274" fmla="*/ 4122194 w 4572002"/>
                <a:gd name="connsiteY274" fmla="*/ 2545006 h 6858002"/>
                <a:gd name="connsiteX275" fmla="*/ 4122194 w 4572002"/>
                <a:gd name="connsiteY275" fmla="*/ 2545007 h 6858002"/>
                <a:gd name="connsiteX276" fmla="*/ 4126408 w 4572002"/>
                <a:gd name="connsiteY276" fmla="*/ 2571035 h 6858002"/>
                <a:gd name="connsiteX277" fmla="*/ 4199563 w 4572002"/>
                <a:gd name="connsiteY277" fmla="*/ 2668002 h 6858002"/>
                <a:gd name="connsiteX278" fmla="*/ 4247953 w 4572002"/>
                <a:gd name="connsiteY278" fmla="*/ 2745349 h 6858002"/>
                <a:gd name="connsiteX279" fmla="*/ 4247954 w 4572002"/>
                <a:gd name="connsiteY279" fmla="*/ 2745352 h 6858002"/>
                <a:gd name="connsiteX280" fmla="*/ 4253873 w 4572002"/>
                <a:gd name="connsiteY280" fmla="*/ 2778006 h 6858002"/>
                <a:gd name="connsiteX281" fmla="*/ 4253453 w 4572002"/>
                <a:gd name="connsiteY281" fmla="*/ 2785440 h 6858002"/>
                <a:gd name="connsiteX282" fmla="*/ 4243374 w 4572002"/>
                <a:gd name="connsiteY282" fmla="*/ 2811780 h 6858002"/>
                <a:gd name="connsiteX283" fmla="*/ 4243371 w 4572002"/>
                <a:gd name="connsiteY283" fmla="*/ 2811787 h 6858002"/>
                <a:gd name="connsiteX284" fmla="*/ 4243372 w 4572002"/>
                <a:gd name="connsiteY284" fmla="*/ 2811787 h 6858002"/>
                <a:gd name="connsiteX285" fmla="*/ 4243374 w 4572002"/>
                <a:gd name="connsiteY285" fmla="*/ 2811780 h 6858002"/>
                <a:gd name="connsiteX286" fmla="*/ 4253025 w 4572002"/>
                <a:gd name="connsiteY286" fmla="*/ 2793023 h 6858002"/>
                <a:gd name="connsiteX287" fmla="*/ 4253453 w 4572002"/>
                <a:gd name="connsiteY287" fmla="*/ 2785440 h 6858002"/>
                <a:gd name="connsiteX288" fmla="*/ 4254654 w 4572002"/>
                <a:gd name="connsiteY288" fmla="*/ 2782305 h 6858002"/>
                <a:gd name="connsiteX289" fmla="*/ 4253873 w 4572002"/>
                <a:gd name="connsiteY289" fmla="*/ 2778006 h 6858002"/>
                <a:gd name="connsiteX290" fmla="*/ 4254284 w 4572002"/>
                <a:gd name="connsiteY290" fmla="*/ 2770758 h 6858002"/>
                <a:gd name="connsiteX291" fmla="*/ 4247954 w 4572002"/>
                <a:gd name="connsiteY291" fmla="*/ 2745352 h 6858002"/>
                <a:gd name="connsiteX292" fmla="*/ 4247953 w 4572002"/>
                <a:gd name="connsiteY292" fmla="*/ 2745348 h 6858002"/>
                <a:gd name="connsiteX293" fmla="*/ 4199563 w 4572002"/>
                <a:gd name="connsiteY293" fmla="*/ 2668001 h 6858002"/>
                <a:gd name="connsiteX294" fmla="*/ 4126408 w 4572002"/>
                <a:gd name="connsiteY294" fmla="*/ 2571034 h 6858002"/>
                <a:gd name="connsiteX295" fmla="*/ 4122194 w 4572002"/>
                <a:gd name="connsiteY295" fmla="*/ 2545007 h 6858002"/>
                <a:gd name="connsiteX296" fmla="*/ 4125838 w 4572002"/>
                <a:gd name="connsiteY296" fmla="*/ 2518265 h 6858002"/>
                <a:gd name="connsiteX297" fmla="*/ 4125839 w 4572002"/>
                <a:gd name="connsiteY297" fmla="*/ 2518262 h 6858002"/>
                <a:gd name="connsiteX298" fmla="*/ 4132419 w 4572002"/>
                <a:gd name="connsiteY298" fmla="*/ 2490551 h 6858002"/>
                <a:gd name="connsiteX299" fmla="*/ 4134481 w 4572002"/>
                <a:gd name="connsiteY299" fmla="*/ 2463018 h 6858002"/>
                <a:gd name="connsiteX300" fmla="*/ 4134481 w 4572002"/>
                <a:gd name="connsiteY300" fmla="*/ 2463017 h 6858002"/>
                <a:gd name="connsiteX301" fmla="*/ 4111549 w 4572002"/>
                <a:gd name="connsiteY301" fmla="*/ 2409485 h 6858002"/>
                <a:gd name="connsiteX302" fmla="*/ 4087164 w 4572002"/>
                <a:gd name="connsiteY302" fmla="*/ 2334044 h 6858002"/>
                <a:gd name="connsiteX303" fmla="*/ 4058207 w 4572002"/>
                <a:gd name="connsiteY303" fmla="*/ 2228314 h 6858002"/>
                <a:gd name="connsiteX304" fmla="*/ 4042967 w 4572002"/>
                <a:gd name="connsiteY304" fmla="*/ 2188879 h 6858002"/>
                <a:gd name="connsiteX305" fmla="*/ 4020296 w 4572002"/>
                <a:gd name="connsiteY305" fmla="*/ 2094578 h 6858002"/>
                <a:gd name="connsiteX306" fmla="*/ 4005437 w 4572002"/>
                <a:gd name="connsiteY306" fmla="*/ 2016469 h 6858002"/>
                <a:gd name="connsiteX307" fmla="*/ 3958954 w 4572002"/>
                <a:gd name="connsiteY307" fmla="*/ 1953413 h 6858002"/>
                <a:gd name="connsiteX308" fmla="*/ 3934949 w 4572002"/>
                <a:gd name="connsiteY308" fmla="*/ 1933219 h 6858002"/>
                <a:gd name="connsiteX309" fmla="*/ 3919519 w 4572002"/>
                <a:gd name="connsiteY309" fmla="*/ 1916454 h 6858002"/>
                <a:gd name="connsiteX310" fmla="*/ 3829028 w 4572002"/>
                <a:gd name="connsiteY310" fmla="*/ 1842158 h 6858002"/>
                <a:gd name="connsiteX311" fmla="*/ 3821407 w 4572002"/>
                <a:gd name="connsiteY311" fmla="*/ 1833775 h 6858002"/>
                <a:gd name="connsiteX312" fmla="*/ 3779686 w 4572002"/>
                <a:gd name="connsiteY312" fmla="*/ 1733188 h 6858002"/>
                <a:gd name="connsiteX313" fmla="*/ 3757018 w 4572002"/>
                <a:gd name="connsiteY313" fmla="*/ 1697753 h 6858002"/>
                <a:gd name="connsiteX314" fmla="*/ 3700436 w 4572002"/>
                <a:gd name="connsiteY314" fmla="*/ 1624980 h 6858002"/>
                <a:gd name="connsiteX315" fmla="*/ 3698532 w 4572002"/>
                <a:gd name="connsiteY315" fmla="*/ 1596213 h 6858002"/>
                <a:gd name="connsiteX316" fmla="*/ 3745230 w 4572002"/>
                <a:gd name="connsiteY316" fmla="*/ 1459073 h 6858002"/>
                <a:gd name="connsiteX317" fmla="*/ 3745229 w 4572002"/>
                <a:gd name="connsiteY317" fmla="*/ 1459074 h 6858002"/>
                <a:gd name="connsiteX318" fmla="*/ 3736012 w 4572002"/>
                <a:gd name="connsiteY318" fmla="*/ 1481572 h 6858002"/>
                <a:gd name="connsiteX319" fmla="*/ 3764423 w 4572002"/>
                <a:gd name="connsiteY319" fmla="*/ 1268758 h 6858002"/>
                <a:gd name="connsiteX320" fmla="*/ 3769590 w 4572002"/>
                <a:gd name="connsiteY320" fmla="*/ 1286070 h 6858002"/>
                <a:gd name="connsiteX321" fmla="*/ 3791927 w 4572002"/>
                <a:gd name="connsiteY321" fmla="*/ 1350628 h 6858002"/>
                <a:gd name="connsiteX322" fmla="*/ 3786333 w 4572002"/>
                <a:gd name="connsiteY322" fmla="*/ 1413840 h 6858002"/>
                <a:gd name="connsiteX323" fmla="*/ 3791928 w 4572002"/>
                <a:gd name="connsiteY323" fmla="*/ 1350627 h 6858002"/>
                <a:gd name="connsiteX324" fmla="*/ 3769590 w 4572002"/>
                <a:gd name="connsiteY324" fmla="*/ 1286069 h 6858002"/>
                <a:gd name="connsiteX325" fmla="*/ 3706152 w 4572002"/>
                <a:gd name="connsiteY325" fmla="*/ 773035 h 6858002"/>
                <a:gd name="connsiteX326" fmla="*/ 3706152 w 4572002"/>
                <a:gd name="connsiteY326" fmla="*/ 773036 h 6858002"/>
                <a:gd name="connsiteX327" fmla="*/ 3714152 w 4572002"/>
                <a:gd name="connsiteY327" fmla="*/ 854380 h 6858002"/>
                <a:gd name="connsiteX328" fmla="*/ 3745205 w 4572002"/>
                <a:gd name="connsiteY328" fmla="*/ 915344 h 6858002"/>
                <a:gd name="connsiteX329" fmla="*/ 3755683 w 4572002"/>
                <a:gd name="connsiteY329" fmla="*/ 927156 h 6858002"/>
                <a:gd name="connsiteX330" fmla="*/ 3752063 w 4572002"/>
                <a:gd name="connsiteY330" fmla="*/ 1097088 h 6858002"/>
                <a:gd name="connsiteX331" fmla="*/ 3747681 w 4572002"/>
                <a:gd name="connsiteY331" fmla="*/ 1123186 h 6858002"/>
                <a:gd name="connsiteX332" fmla="*/ 3772400 w 4572002"/>
                <a:gd name="connsiteY332" fmla="*/ 1184029 h 6858002"/>
                <a:gd name="connsiteX333" fmla="*/ 3747682 w 4572002"/>
                <a:gd name="connsiteY333" fmla="*/ 1123185 h 6858002"/>
                <a:gd name="connsiteX334" fmla="*/ 3752064 w 4572002"/>
                <a:gd name="connsiteY334" fmla="*/ 1097087 h 6858002"/>
                <a:gd name="connsiteX335" fmla="*/ 3755684 w 4572002"/>
                <a:gd name="connsiteY335" fmla="*/ 927155 h 6858002"/>
                <a:gd name="connsiteX336" fmla="*/ 3745206 w 4572002"/>
                <a:gd name="connsiteY336" fmla="*/ 915343 h 6858002"/>
                <a:gd name="connsiteX337" fmla="*/ 3714152 w 4572002"/>
                <a:gd name="connsiteY337" fmla="*/ 854379 h 6858002"/>
                <a:gd name="connsiteX338" fmla="*/ 3761553 w 4572002"/>
                <a:gd name="connsiteY338" fmla="*/ 517851 h 6858002"/>
                <a:gd name="connsiteX339" fmla="*/ 3752635 w 4572002"/>
                <a:gd name="connsiteY339" fmla="*/ 556048 h 6858002"/>
                <a:gd name="connsiteX340" fmla="*/ 3746157 w 4572002"/>
                <a:gd name="connsiteY340" fmla="*/ 580051 h 6858002"/>
                <a:gd name="connsiteX341" fmla="*/ 3742776 w 4572002"/>
                <a:gd name="connsiteY341" fmla="*/ 642538 h 6858002"/>
                <a:gd name="connsiteX342" fmla="*/ 3730253 w 4572002"/>
                <a:gd name="connsiteY342" fmla="*/ 694928 h 6858002"/>
                <a:gd name="connsiteX343" fmla="*/ 3742777 w 4572002"/>
                <a:gd name="connsiteY343" fmla="*/ 642537 h 6858002"/>
                <a:gd name="connsiteX344" fmla="*/ 3746158 w 4572002"/>
                <a:gd name="connsiteY344" fmla="*/ 580050 h 6858002"/>
                <a:gd name="connsiteX345" fmla="*/ 3752636 w 4572002"/>
                <a:gd name="connsiteY345" fmla="*/ 556047 h 6858002"/>
                <a:gd name="connsiteX346" fmla="*/ 3774848 w 4572002"/>
                <a:gd name="connsiteY346" fmla="*/ 298169 h 6858002"/>
                <a:gd name="connsiteX347" fmla="*/ 3760065 w 4572002"/>
                <a:gd name="connsiteY347" fmla="*/ 313534 h 6858002"/>
                <a:gd name="connsiteX348" fmla="*/ 3759493 w 4572002"/>
                <a:gd name="connsiteY348" fmla="*/ 338871 h 6858002"/>
                <a:gd name="connsiteX349" fmla="*/ 3759500 w 4572002"/>
                <a:gd name="connsiteY349" fmla="*/ 338900 h 6858002"/>
                <a:gd name="connsiteX350" fmla="*/ 3769400 w 4572002"/>
                <a:gd name="connsiteY350" fmla="*/ 395640 h 6858002"/>
                <a:gd name="connsiteX351" fmla="*/ 3765590 w 4572002"/>
                <a:gd name="connsiteY351" fmla="*/ 367328 h 6858002"/>
                <a:gd name="connsiteX352" fmla="*/ 3759500 w 4572002"/>
                <a:gd name="connsiteY352" fmla="*/ 338900 h 6858002"/>
                <a:gd name="connsiteX353" fmla="*/ 3759494 w 4572002"/>
                <a:gd name="connsiteY353" fmla="*/ 338870 h 6858002"/>
                <a:gd name="connsiteX354" fmla="*/ 3760066 w 4572002"/>
                <a:gd name="connsiteY354" fmla="*/ 313533 h 6858002"/>
                <a:gd name="connsiteX355" fmla="*/ 3782393 w 4572002"/>
                <a:gd name="connsiteY355" fmla="*/ 281568 h 6858002"/>
                <a:gd name="connsiteX356" fmla="*/ 3777498 w 4572002"/>
                <a:gd name="connsiteY356" fmla="*/ 295415 h 6858002"/>
                <a:gd name="connsiteX357" fmla="*/ 3777499 w 4572002"/>
                <a:gd name="connsiteY357" fmla="*/ 295415 h 6858002"/>
                <a:gd name="connsiteX358" fmla="*/ 3769073 w 4572002"/>
                <a:gd name="connsiteY358" fmla="*/ 24486 h 6858002"/>
                <a:gd name="connsiteX359" fmla="*/ 3766810 w 4572002"/>
                <a:gd name="connsiteY359" fmla="*/ 74129 h 6858002"/>
                <a:gd name="connsiteX360" fmla="*/ 3772734 w 4572002"/>
                <a:gd name="connsiteY360" fmla="*/ 125861 h 6858002"/>
                <a:gd name="connsiteX361" fmla="*/ 3777129 w 4572002"/>
                <a:gd name="connsiteY361" fmla="*/ 153387 h 6858002"/>
                <a:gd name="connsiteX362" fmla="*/ 3785402 w 4572002"/>
                <a:gd name="connsiteY362" fmla="*/ 228944 h 6858002"/>
                <a:gd name="connsiteX363" fmla="*/ 3780943 w 4572002"/>
                <a:gd name="connsiteY363" fmla="*/ 177271 h 6858002"/>
                <a:gd name="connsiteX364" fmla="*/ 3777129 w 4572002"/>
                <a:gd name="connsiteY364" fmla="*/ 153387 h 6858002"/>
                <a:gd name="connsiteX365" fmla="*/ 3776930 w 4572002"/>
                <a:gd name="connsiteY365" fmla="*/ 151569 h 6858002"/>
                <a:gd name="connsiteX366" fmla="*/ 3766811 w 4572002"/>
                <a:gd name="connsiteY366" fmla="*/ 74129 h 6858002"/>
                <a:gd name="connsiteX367" fmla="*/ 3766492 w 4572002"/>
                <a:gd name="connsiteY367" fmla="*/ 0 h 6858002"/>
                <a:gd name="connsiteX368" fmla="*/ 4230600 w 4572002"/>
                <a:gd name="connsiteY368" fmla="*/ 0 h 6858002"/>
                <a:gd name="connsiteX369" fmla="*/ 4229473 w 4572002"/>
                <a:gd name="connsiteY369" fmla="*/ 2817 h 6858002"/>
                <a:gd name="connsiteX370" fmla="*/ 4215375 w 4572002"/>
                <a:gd name="connsiteY370" fmla="*/ 63587 h 6858002"/>
                <a:gd name="connsiteX371" fmla="*/ 4201468 w 4572002"/>
                <a:gd name="connsiteY371" fmla="*/ 176939 h 6858002"/>
                <a:gd name="connsiteX372" fmla="*/ 4193466 w 4572002"/>
                <a:gd name="connsiteY372" fmla="*/ 200182 h 6858002"/>
                <a:gd name="connsiteX373" fmla="*/ 4155554 w 4572002"/>
                <a:gd name="connsiteY373" fmla="*/ 340774 h 6858002"/>
                <a:gd name="connsiteX374" fmla="*/ 4156319 w 4572002"/>
                <a:gd name="connsiteY374" fmla="*/ 453364 h 6858002"/>
                <a:gd name="connsiteX375" fmla="*/ 4158033 w 4572002"/>
                <a:gd name="connsiteY375" fmla="*/ 462126 h 6858002"/>
                <a:gd name="connsiteX376" fmla="*/ 4170605 w 4572002"/>
                <a:gd name="connsiteY376" fmla="*/ 505182 h 6858002"/>
                <a:gd name="connsiteX377" fmla="*/ 4167177 w 4572002"/>
                <a:gd name="connsiteY377" fmla="*/ 571860 h 6858002"/>
                <a:gd name="connsiteX378" fmla="*/ 4149840 w 4572002"/>
                <a:gd name="connsiteY378" fmla="*/ 617772 h 6858002"/>
                <a:gd name="connsiteX379" fmla="*/ 4149078 w 4572002"/>
                <a:gd name="connsiteY379" fmla="*/ 674923 h 6858002"/>
                <a:gd name="connsiteX380" fmla="*/ 4159937 w 4572002"/>
                <a:gd name="connsiteY380" fmla="*/ 740268 h 6858002"/>
                <a:gd name="connsiteX381" fmla="*/ 4162223 w 4572002"/>
                <a:gd name="connsiteY381" fmla="*/ 769605 h 6858002"/>
                <a:gd name="connsiteX382" fmla="*/ 4184703 w 4572002"/>
                <a:gd name="connsiteY382" fmla="*/ 850189 h 6858002"/>
                <a:gd name="connsiteX383" fmla="*/ 4179179 w 4572002"/>
                <a:gd name="connsiteY383" fmla="*/ 898198 h 6858002"/>
                <a:gd name="connsiteX384" fmla="*/ 4164319 w 4572002"/>
                <a:gd name="connsiteY384" fmla="*/ 945444 h 6858002"/>
                <a:gd name="connsiteX385" fmla="*/ 4150030 w 4572002"/>
                <a:gd name="connsiteY385" fmla="*/ 975733 h 6858002"/>
                <a:gd name="connsiteX386" fmla="*/ 4139934 w 4572002"/>
                <a:gd name="connsiteY386" fmla="*/ 1036887 h 6858002"/>
                <a:gd name="connsiteX387" fmla="*/ 4141458 w 4572002"/>
                <a:gd name="connsiteY387" fmla="*/ 1048125 h 6858002"/>
                <a:gd name="connsiteX388" fmla="*/ 4154032 w 4572002"/>
                <a:gd name="connsiteY388" fmla="*/ 1230633 h 6858002"/>
                <a:gd name="connsiteX389" fmla="*/ 4174225 w 4572002"/>
                <a:gd name="connsiteY389" fmla="*/ 1303024 h 6858002"/>
                <a:gd name="connsiteX390" fmla="*/ 4176701 w 4572002"/>
                <a:gd name="connsiteY390" fmla="*/ 1318456 h 6858002"/>
                <a:gd name="connsiteX391" fmla="*/ 4199372 w 4572002"/>
                <a:gd name="connsiteY391" fmla="*/ 1472575 h 6858002"/>
                <a:gd name="connsiteX392" fmla="*/ 4200325 w 4572002"/>
                <a:gd name="connsiteY392" fmla="*/ 1489720 h 6858002"/>
                <a:gd name="connsiteX393" fmla="*/ 4196324 w 4572002"/>
                <a:gd name="connsiteY393" fmla="*/ 1537537 h 6858002"/>
                <a:gd name="connsiteX394" fmla="*/ 4237474 w 4572002"/>
                <a:gd name="connsiteY394" fmla="*/ 1650317 h 6858002"/>
                <a:gd name="connsiteX395" fmla="*/ 4251572 w 4572002"/>
                <a:gd name="connsiteY395" fmla="*/ 1763287 h 6858002"/>
                <a:gd name="connsiteX396" fmla="*/ 4251380 w 4572002"/>
                <a:gd name="connsiteY396" fmla="*/ 1825393 h 6858002"/>
                <a:gd name="connsiteX397" fmla="*/ 4261478 w 4572002"/>
                <a:gd name="connsiteY397" fmla="*/ 1869780 h 6858002"/>
                <a:gd name="connsiteX398" fmla="*/ 4292149 w 4572002"/>
                <a:gd name="connsiteY398" fmla="*/ 1978940 h 6858002"/>
                <a:gd name="connsiteX399" fmla="*/ 4296911 w 4572002"/>
                <a:gd name="connsiteY399" fmla="*/ 2030378 h 6858002"/>
                <a:gd name="connsiteX400" fmla="*/ 4307201 w 4572002"/>
                <a:gd name="connsiteY400" fmla="*/ 2085054 h 6858002"/>
                <a:gd name="connsiteX401" fmla="*/ 4353302 w 4572002"/>
                <a:gd name="connsiteY401" fmla="*/ 2220312 h 6858002"/>
                <a:gd name="connsiteX402" fmla="*/ 4350636 w 4572002"/>
                <a:gd name="connsiteY402" fmla="*/ 2330806 h 6858002"/>
                <a:gd name="connsiteX403" fmla="*/ 4351206 w 4572002"/>
                <a:gd name="connsiteY403" fmla="*/ 2401292 h 6858002"/>
                <a:gd name="connsiteX404" fmla="*/ 4366446 w 4572002"/>
                <a:gd name="connsiteY404" fmla="*/ 2485307 h 6858002"/>
                <a:gd name="connsiteX405" fmla="*/ 4388736 w 4572002"/>
                <a:gd name="connsiteY405" fmla="*/ 2554079 h 6858002"/>
                <a:gd name="connsiteX406" fmla="*/ 4406453 w 4572002"/>
                <a:gd name="connsiteY406" fmla="*/ 2649143 h 6858002"/>
                <a:gd name="connsiteX407" fmla="*/ 4440554 w 4572002"/>
                <a:gd name="connsiteY407" fmla="*/ 2743826 h 6858002"/>
                <a:gd name="connsiteX408" fmla="*/ 4466653 w 4572002"/>
                <a:gd name="connsiteY408" fmla="*/ 2809930 h 6858002"/>
                <a:gd name="connsiteX409" fmla="*/ 4489705 w 4572002"/>
                <a:gd name="connsiteY409" fmla="*/ 2901943 h 6858002"/>
                <a:gd name="connsiteX410" fmla="*/ 4505897 w 4572002"/>
                <a:gd name="connsiteY410" fmla="*/ 3042728 h 6858002"/>
                <a:gd name="connsiteX411" fmla="*/ 4507613 w 4572002"/>
                <a:gd name="connsiteY411" fmla="*/ 3107500 h 6858002"/>
                <a:gd name="connsiteX412" fmla="*/ 4545521 w 4572002"/>
                <a:gd name="connsiteY412" fmla="*/ 3209993 h 6858002"/>
                <a:gd name="connsiteX413" fmla="*/ 4563811 w 4572002"/>
                <a:gd name="connsiteY413" fmla="*/ 3253809 h 6858002"/>
                <a:gd name="connsiteX414" fmla="*/ 4548570 w 4572002"/>
                <a:gd name="connsiteY414" fmla="*/ 3293244 h 6858002"/>
                <a:gd name="connsiteX415" fmla="*/ 4531043 w 4572002"/>
                <a:gd name="connsiteY415" fmla="*/ 3318771 h 6858002"/>
                <a:gd name="connsiteX416" fmla="*/ 4545904 w 4572002"/>
                <a:gd name="connsiteY416" fmla="*/ 3399546 h 6858002"/>
                <a:gd name="connsiteX417" fmla="*/ 4561524 w 4572002"/>
                <a:gd name="connsiteY417" fmla="*/ 3485275 h 6858002"/>
                <a:gd name="connsiteX418" fmla="*/ 4572002 w 4572002"/>
                <a:gd name="connsiteY418" fmla="*/ 3546617 h 6858002"/>
                <a:gd name="connsiteX419" fmla="*/ 4563620 w 4572002"/>
                <a:gd name="connsiteY419" fmla="*/ 3623201 h 6858002"/>
                <a:gd name="connsiteX420" fmla="*/ 4560192 w 4572002"/>
                <a:gd name="connsiteY420" fmla="*/ 3683591 h 6858002"/>
                <a:gd name="connsiteX421" fmla="*/ 4550476 w 4572002"/>
                <a:gd name="connsiteY421" fmla="*/ 3732361 h 6858002"/>
                <a:gd name="connsiteX422" fmla="*/ 4544759 w 4572002"/>
                <a:gd name="connsiteY422" fmla="*/ 3749506 h 6858002"/>
                <a:gd name="connsiteX423" fmla="*/ 4500182 w 4572002"/>
                <a:gd name="connsiteY423" fmla="*/ 3885338 h 6858002"/>
                <a:gd name="connsiteX424" fmla="*/ 4464557 w 4572002"/>
                <a:gd name="connsiteY424" fmla="*/ 4030503 h 6858002"/>
                <a:gd name="connsiteX425" fmla="*/ 4487039 w 4572002"/>
                <a:gd name="connsiteY425" fmla="*/ 4124614 h 6858002"/>
                <a:gd name="connsiteX426" fmla="*/ 4486656 w 4572002"/>
                <a:gd name="connsiteY426" fmla="*/ 4159667 h 6858002"/>
                <a:gd name="connsiteX427" fmla="*/ 4491801 w 4572002"/>
                <a:gd name="connsiteY427" fmla="*/ 4320837 h 6858002"/>
                <a:gd name="connsiteX428" fmla="*/ 4497325 w 4572002"/>
                <a:gd name="connsiteY428" fmla="*/ 4349222 h 6858002"/>
                <a:gd name="connsiteX429" fmla="*/ 4474653 w 4572002"/>
                <a:gd name="connsiteY429" fmla="*/ 4502579 h 6858002"/>
                <a:gd name="connsiteX430" fmla="*/ 4470844 w 4572002"/>
                <a:gd name="connsiteY430" fmla="*/ 4558207 h 6858002"/>
                <a:gd name="connsiteX431" fmla="*/ 4464557 w 4572002"/>
                <a:gd name="connsiteY431" fmla="*/ 4609452 h 6858002"/>
                <a:gd name="connsiteX432" fmla="*/ 4463033 w 4572002"/>
                <a:gd name="connsiteY432" fmla="*/ 4681083 h 6858002"/>
                <a:gd name="connsiteX433" fmla="*/ 4465891 w 4572002"/>
                <a:gd name="connsiteY433" fmla="*/ 4755381 h 6858002"/>
                <a:gd name="connsiteX434" fmla="*/ 4465319 w 4572002"/>
                <a:gd name="connsiteY434" fmla="*/ 4838250 h 6858002"/>
                <a:gd name="connsiteX435" fmla="*/ 4460367 w 4572002"/>
                <a:gd name="connsiteY435" fmla="*/ 4871019 h 6858002"/>
                <a:gd name="connsiteX436" fmla="*/ 4463795 w 4572002"/>
                <a:gd name="connsiteY436" fmla="*/ 4959602 h 6858002"/>
                <a:gd name="connsiteX437" fmla="*/ 4458082 w 4572002"/>
                <a:gd name="connsiteY437" fmla="*/ 5006086 h 6858002"/>
                <a:gd name="connsiteX438" fmla="*/ 4456937 w 4572002"/>
                <a:gd name="connsiteY438" fmla="*/ 5082670 h 6858002"/>
                <a:gd name="connsiteX439" fmla="*/ 4455603 w 4572002"/>
                <a:gd name="connsiteY439" fmla="*/ 5107627 h 6858002"/>
                <a:gd name="connsiteX440" fmla="*/ 4454840 w 4572002"/>
                <a:gd name="connsiteY440" fmla="*/ 5129916 h 6858002"/>
                <a:gd name="connsiteX441" fmla="*/ 4470464 w 4572002"/>
                <a:gd name="connsiteY441" fmla="*/ 5206308 h 6858002"/>
                <a:gd name="connsiteX442" fmla="*/ 4471415 w 4572002"/>
                <a:gd name="connsiteY442" fmla="*/ 5274129 h 6858002"/>
                <a:gd name="connsiteX443" fmla="*/ 4483990 w 4572002"/>
                <a:gd name="connsiteY443" fmla="*/ 5393005 h 6858002"/>
                <a:gd name="connsiteX444" fmla="*/ 4479607 w 4572002"/>
                <a:gd name="connsiteY444" fmla="*/ 5419295 h 6858002"/>
                <a:gd name="connsiteX445" fmla="*/ 4477894 w 4572002"/>
                <a:gd name="connsiteY445" fmla="*/ 5501594 h 6858002"/>
                <a:gd name="connsiteX446" fmla="*/ 4476560 w 4572002"/>
                <a:gd name="connsiteY446" fmla="*/ 5548460 h 6858002"/>
                <a:gd name="connsiteX447" fmla="*/ 4485703 w 4572002"/>
                <a:gd name="connsiteY447" fmla="*/ 5606372 h 6858002"/>
                <a:gd name="connsiteX448" fmla="*/ 4505134 w 4572002"/>
                <a:gd name="connsiteY448" fmla="*/ 5706959 h 6858002"/>
                <a:gd name="connsiteX449" fmla="*/ 4508183 w 4572002"/>
                <a:gd name="connsiteY449" fmla="*/ 5733440 h 6858002"/>
                <a:gd name="connsiteX450" fmla="*/ 4517519 w 4572002"/>
                <a:gd name="connsiteY450" fmla="*/ 5781830 h 6858002"/>
                <a:gd name="connsiteX451" fmla="*/ 4519234 w 4572002"/>
                <a:gd name="connsiteY451" fmla="*/ 5790592 h 6858002"/>
                <a:gd name="connsiteX452" fmla="*/ 4542855 w 4572002"/>
                <a:gd name="connsiteY452" fmla="*/ 5864318 h 6858002"/>
                <a:gd name="connsiteX453" fmla="*/ 4544759 w 4572002"/>
                <a:gd name="connsiteY453" fmla="*/ 5902610 h 6858002"/>
                <a:gd name="connsiteX454" fmla="*/ 4544951 w 4572002"/>
                <a:gd name="connsiteY454" fmla="*/ 6012723 h 6858002"/>
                <a:gd name="connsiteX455" fmla="*/ 4541332 w 4572002"/>
                <a:gd name="connsiteY455" fmla="*/ 6059397 h 6858002"/>
                <a:gd name="connsiteX456" fmla="*/ 4527426 w 4572002"/>
                <a:gd name="connsiteY456" fmla="*/ 6171605 h 6858002"/>
                <a:gd name="connsiteX457" fmla="*/ 4520568 w 4572002"/>
                <a:gd name="connsiteY457" fmla="*/ 6242093 h 6858002"/>
                <a:gd name="connsiteX458" fmla="*/ 4509706 w 4572002"/>
                <a:gd name="connsiteY458" fmla="*/ 6323058 h 6858002"/>
                <a:gd name="connsiteX459" fmla="*/ 4502848 w 4572002"/>
                <a:gd name="connsiteY459" fmla="*/ 6415833 h 6858002"/>
                <a:gd name="connsiteX460" fmla="*/ 4482084 w 4572002"/>
                <a:gd name="connsiteY460" fmla="*/ 6584812 h 6858002"/>
                <a:gd name="connsiteX461" fmla="*/ 4460557 w 4572002"/>
                <a:gd name="connsiteY461" fmla="*/ 6748458 h 6858002"/>
                <a:gd name="connsiteX462" fmla="*/ 4441507 w 4572002"/>
                <a:gd name="connsiteY462" fmla="*/ 6815516 h 6858002"/>
                <a:gd name="connsiteX463" fmla="*/ 4431806 w 4572002"/>
                <a:gd name="connsiteY463" fmla="*/ 6858001 h 6858002"/>
                <a:gd name="connsiteX464" fmla="*/ 4259554 w 4572002"/>
                <a:gd name="connsiteY464" fmla="*/ 6858001 h 6858002"/>
                <a:gd name="connsiteX465" fmla="*/ 4259554 w 4572002"/>
                <a:gd name="connsiteY465" fmla="*/ 6858002 h 6858002"/>
                <a:gd name="connsiteX466" fmla="*/ 0 w 4572002"/>
                <a:gd name="connsiteY466" fmla="*/ 6858002 h 6858002"/>
                <a:gd name="connsiteX467" fmla="*/ 0 w 4572002"/>
                <a:gd name="connsiteY467" fmla="*/ 2 h 6858002"/>
                <a:gd name="connsiteX468" fmla="*/ 3766492 w 4572002"/>
                <a:gd name="connsiteY468" fmla="*/ 1 h 6858002"/>
                <a:gd name="connsiteX469" fmla="*/ 3769210 w 4572002"/>
                <a:gd name="connsiteY469" fmla="*/ 21486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Lst>
              <a:rect l="l" t="t" r="r" b="b"/>
              <a:pathLst>
                <a:path w="4572002" h="6858002">
                  <a:moveTo>
                    <a:pt x="4214994" y="6564620"/>
                  </a:moveTo>
                  <a:lnTo>
                    <a:pt x="4214994" y="6564621"/>
                  </a:lnTo>
                  <a:cubicBezTo>
                    <a:pt x="4225281" y="6575479"/>
                    <a:pt x="4231378" y="6582147"/>
                    <a:pt x="4237474" y="6588626"/>
                  </a:cubicBezTo>
                  <a:lnTo>
                    <a:pt x="4254096" y="6625225"/>
                  </a:lnTo>
                  <a:lnTo>
                    <a:pt x="4247001" y="6662540"/>
                  </a:lnTo>
                  <a:lnTo>
                    <a:pt x="4247000" y="6662541"/>
                  </a:lnTo>
                  <a:lnTo>
                    <a:pt x="4246999" y="6662544"/>
                  </a:lnTo>
                  <a:lnTo>
                    <a:pt x="4235550" y="6683027"/>
                  </a:lnTo>
                  <a:lnTo>
                    <a:pt x="4232403" y="6702976"/>
                  </a:lnTo>
                  <a:lnTo>
                    <a:pt x="4232403" y="6702977"/>
                  </a:lnTo>
                  <a:cubicBezTo>
                    <a:pt x="4232808" y="6716169"/>
                    <a:pt x="4237951" y="6729219"/>
                    <a:pt x="4246238" y="6742553"/>
                  </a:cubicBezTo>
                  <a:lnTo>
                    <a:pt x="4246239" y="6742555"/>
                  </a:lnTo>
                  <a:lnTo>
                    <a:pt x="4265716" y="6812062"/>
                  </a:lnTo>
                  <a:lnTo>
                    <a:pt x="4265717" y="6812064"/>
                  </a:lnTo>
                  <a:lnTo>
                    <a:pt x="4265717" y="6812063"/>
                  </a:lnTo>
                  <a:lnTo>
                    <a:pt x="4265716" y="6812062"/>
                  </a:lnTo>
                  <a:lnTo>
                    <a:pt x="4260942" y="6776800"/>
                  </a:lnTo>
                  <a:lnTo>
                    <a:pt x="4246239" y="6742555"/>
                  </a:lnTo>
                  <a:lnTo>
                    <a:pt x="4246238" y="6742552"/>
                  </a:lnTo>
                  <a:lnTo>
                    <a:pt x="4232403" y="6702976"/>
                  </a:lnTo>
                  <a:lnTo>
                    <a:pt x="4246999" y="6662544"/>
                  </a:lnTo>
                  <a:lnTo>
                    <a:pt x="4247000" y="6662542"/>
                  </a:lnTo>
                  <a:lnTo>
                    <a:pt x="4247001" y="6662540"/>
                  </a:lnTo>
                  <a:lnTo>
                    <a:pt x="4254084" y="6645552"/>
                  </a:lnTo>
                  <a:lnTo>
                    <a:pt x="4254096" y="6625225"/>
                  </a:lnTo>
                  <a:lnTo>
                    <a:pt x="4254096" y="6625224"/>
                  </a:lnTo>
                  <a:cubicBezTo>
                    <a:pt x="4252000" y="6611341"/>
                    <a:pt x="4245951" y="6597578"/>
                    <a:pt x="4237474" y="6588625"/>
                  </a:cubicBezTo>
                  <a:close/>
                  <a:moveTo>
                    <a:pt x="4295315" y="6438981"/>
                  </a:moveTo>
                  <a:lnTo>
                    <a:pt x="4275385" y="6463840"/>
                  </a:lnTo>
                  <a:lnTo>
                    <a:pt x="4275382" y="6463849"/>
                  </a:lnTo>
                  <a:lnTo>
                    <a:pt x="4261587" y="6513012"/>
                  </a:lnTo>
                  <a:lnTo>
                    <a:pt x="4242781" y="6546194"/>
                  </a:lnTo>
                  <a:lnTo>
                    <a:pt x="4242781" y="6546195"/>
                  </a:lnTo>
                  <a:lnTo>
                    <a:pt x="4259120" y="6521804"/>
                  </a:lnTo>
                  <a:lnTo>
                    <a:pt x="4261587" y="6513012"/>
                  </a:lnTo>
                  <a:lnTo>
                    <a:pt x="4264398" y="6508052"/>
                  </a:lnTo>
                  <a:lnTo>
                    <a:pt x="4275382" y="6463849"/>
                  </a:lnTo>
                  <a:lnTo>
                    <a:pt x="4275385" y="6463841"/>
                  </a:lnTo>
                  <a:cubicBezTo>
                    <a:pt x="4278336" y="6451650"/>
                    <a:pt x="4285813" y="6444077"/>
                    <a:pt x="4295315" y="6438981"/>
                  </a:cubicBezTo>
                  <a:close/>
                  <a:moveTo>
                    <a:pt x="4381289" y="6365204"/>
                  </a:moveTo>
                  <a:lnTo>
                    <a:pt x="4380008" y="6387910"/>
                  </a:lnTo>
                  <a:lnTo>
                    <a:pt x="4378243" y="6391549"/>
                  </a:lnTo>
                  <a:lnTo>
                    <a:pt x="4370589" y="6407332"/>
                  </a:lnTo>
                  <a:lnTo>
                    <a:pt x="4370589" y="6407333"/>
                  </a:lnTo>
                  <a:lnTo>
                    <a:pt x="4378243" y="6391549"/>
                  </a:lnTo>
                  <a:lnTo>
                    <a:pt x="4380008" y="6387910"/>
                  </a:lnTo>
                  <a:close/>
                  <a:moveTo>
                    <a:pt x="4142220" y="4221391"/>
                  </a:moveTo>
                  <a:lnTo>
                    <a:pt x="4142220" y="4221392"/>
                  </a:lnTo>
                  <a:cubicBezTo>
                    <a:pt x="4142982" y="4232061"/>
                    <a:pt x="4143172" y="4243873"/>
                    <a:pt x="4147936" y="4253015"/>
                  </a:cubicBezTo>
                  <a:cubicBezTo>
                    <a:pt x="4160129" y="4277402"/>
                    <a:pt x="4175749" y="4300071"/>
                    <a:pt x="4187752" y="4324646"/>
                  </a:cubicBezTo>
                  <a:lnTo>
                    <a:pt x="4196706" y="4363891"/>
                  </a:lnTo>
                  <a:lnTo>
                    <a:pt x="4195944" y="4482004"/>
                  </a:lnTo>
                  <a:cubicBezTo>
                    <a:pt x="4193276" y="4546776"/>
                    <a:pt x="4192704" y="4612500"/>
                    <a:pt x="4135934" y="4659174"/>
                  </a:cubicBezTo>
                  <a:cubicBezTo>
                    <a:pt x="4131362" y="4662986"/>
                    <a:pt x="4128694" y="4671176"/>
                    <a:pt x="4127932" y="4677655"/>
                  </a:cubicBezTo>
                  <a:cubicBezTo>
                    <a:pt x="4124313" y="4707564"/>
                    <a:pt x="4123931" y="4738235"/>
                    <a:pt x="4118025" y="4767764"/>
                  </a:cubicBezTo>
                  <a:cubicBezTo>
                    <a:pt x="4115644" y="4779575"/>
                    <a:pt x="4114835" y="4790387"/>
                    <a:pt x="4116716" y="4800483"/>
                  </a:cubicBezTo>
                  <a:lnTo>
                    <a:pt x="4116716" y="4800484"/>
                  </a:lnTo>
                  <a:cubicBezTo>
                    <a:pt x="4118597" y="4810581"/>
                    <a:pt x="4123170" y="4819964"/>
                    <a:pt x="4131552" y="4828917"/>
                  </a:cubicBezTo>
                  <a:lnTo>
                    <a:pt x="4153733" y="4863343"/>
                  </a:lnTo>
                  <a:lnTo>
                    <a:pt x="4161262" y="4889275"/>
                  </a:lnTo>
                  <a:lnTo>
                    <a:pt x="4159557" y="4912168"/>
                  </a:lnTo>
                  <a:cubicBezTo>
                    <a:pt x="4157842" y="4919978"/>
                    <a:pt x="4157485" y="4927122"/>
                    <a:pt x="4158155" y="4933804"/>
                  </a:cubicBezTo>
                  <a:lnTo>
                    <a:pt x="4158155" y="4933805"/>
                  </a:lnTo>
                  <a:lnTo>
                    <a:pt x="4162914" y="4952673"/>
                  </a:lnTo>
                  <a:lnTo>
                    <a:pt x="4165707" y="4957454"/>
                  </a:lnTo>
                  <a:lnTo>
                    <a:pt x="4166985" y="4961456"/>
                  </a:lnTo>
                  <a:cubicBezTo>
                    <a:pt x="4171496" y="4970097"/>
                    <a:pt x="4177202" y="4978394"/>
                    <a:pt x="4182989" y="4987038"/>
                  </a:cubicBezTo>
                  <a:cubicBezTo>
                    <a:pt x="4194228" y="5003802"/>
                    <a:pt x="4208326" y="5022853"/>
                    <a:pt x="4209468" y="5041522"/>
                  </a:cubicBezTo>
                  <a:cubicBezTo>
                    <a:pt x="4210087" y="5052096"/>
                    <a:pt x="4213005" y="5062300"/>
                    <a:pt x="4216684" y="5072376"/>
                  </a:cubicBezTo>
                  <a:lnTo>
                    <a:pt x="4222587" y="5087441"/>
                  </a:lnTo>
                  <a:lnTo>
                    <a:pt x="4235615" y="5133220"/>
                  </a:lnTo>
                  <a:lnTo>
                    <a:pt x="4235616" y="5133225"/>
                  </a:lnTo>
                  <a:lnTo>
                    <a:pt x="4228901" y="5166113"/>
                  </a:lnTo>
                  <a:lnTo>
                    <a:pt x="4228901" y="5166114"/>
                  </a:lnTo>
                  <a:cubicBezTo>
                    <a:pt x="4228139" y="5167638"/>
                    <a:pt x="4228712" y="5169781"/>
                    <a:pt x="4229593" y="5172091"/>
                  </a:cubicBezTo>
                  <a:lnTo>
                    <a:pt x="4232139" y="5179068"/>
                  </a:lnTo>
                  <a:cubicBezTo>
                    <a:pt x="4235759" y="5196595"/>
                    <a:pt x="4235807" y="5213598"/>
                    <a:pt x="4231973" y="5229434"/>
                  </a:cubicBezTo>
                  <a:lnTo>
                    <a:pt x="4225669" y="5241089"/>
                  </a:lnTo>
                  <a:lnTo>
                    <a:pt x="4208517" y="5272796"/>
                  </a:lnTo>
                  <a:cubicBezTo>
                    <a:pt x="4196871" y="5285441"/>
                    <a:pt x="4189165" y="5298595"/>
                    <a:pt x="4184613" y="5312288"/>
                  </a:cubicBezTo>
                  <a:lnTo>
                    <a:pt x="4183557" y="5321350"/>
                  </a:lnTo>
                  <a:lnTo>
                    <a:pt x="4181083" y="5326163"/>
                  </a:lnTo>
                  <a:lnTo>
                    <a:pt x="4179637" y="5355014"/>
                  </a:lnTo>
                  <a:lnTo>
                    <a:pt x="4179637" y="5355015"/>
                  </a:lnTo>
                  <a:cubicBezTo>
                    <a:pt x="4180286" y="5364883"/>
                    <a:pt x="4181989" y="5375003"/>
                    <a:pt x="4184513" y="5385385"/>
                  </a:cubicBezTo>
                  <a:cubicBezTo>
                    <a:pt x="4187752" y="5398722"/>
                    <a:pt x="4190038" y="5412058"/>
                    <a:pt x="4192704" y="5425583"/>
                  </a:cubicBezTo>
                  <a:cubicBezTo>
                    <a:pt x="4196514" y="5443871"/>
                    <a:pt x="4200516" y="5462352"/>
                    <a:pt x="4204327" y="5480638"/>
                  </a:cubicBezTo>
                  <a:lnTo>
                    <a:pt x="4208850" y="5507668"/>
                  </a:lnTo>
                  <a:lnTo>
                    <a:pt x="4198232" y="5531692"/>
                  </a:lnTo>
                  <a:lnTo>
                    <a:pt x="4198231" y="5531693"/>
                  </a:lnTo>
                  <a:cubicBezTo>
                    <a:pt x="4191181" y="5537600"/>
                    <a:pt x="4187989" y="5542649"/>
                    <a:pt x="4188085" y="5547578"/>
                  </a:cubicBezTo>
                  <a:lnTo>
                    <a:pt x="4188085" y="5547579"/>
                  </a:lnTo>
                  <a:cubicBezTo>
                    <a:pt x="4188180" y="5552508"/>
                    <a:pt x="4191562" y="5557318"/>
                    <a:pt x="4197659" y="5562747"/>
                  </a:cubicBezTo>
                  <a:cubicBezTo>
                    <a:pt x="4240332" y="5600468"/>
                    <a:pt x="4267003" y="5646190"/>
                    <a:pt x="4268907" y="5704484"/>
                  </a:cubicBezTo>
                  <a:cubicBezTo>
                    <a:pt x="4269289" y="5716486"/>
                    <a:pt x="4271954" y="5728679"/>
                    <a:pt x="4274812" y="5740489"/>
                  </a:cubicBezTo>
                  <a:cubicBezTo>
                    <a:pt x="4276527" y="5747729"/>
                    <a:pt x="4278433" y="5756494"/>
                    <a:pt x="4283578" y="5760874"/>
                  </a:cubicBezTo>
                  <a:cubicBezTo>
                    <a:pt x="4322821" y="5794975"/>
                    <a:pt x="4350063" y="5837458"/>
                    <a:pt x="4371973" y="5883752"/>
                  </a:cubicBezTo>
                  <a:lnTo>
                    <a:pt x="4371974" y="5883757"/>
                  </a:lnTo>
                  <a:lnTo>
                    <a:pt x="4389877" y="5935946"/>
                  </a:lnTo>
                  <a:lnTo>
                    <a:pt x="4389878" y="5935950"/>
                  </a:lnTo>
                  <a:lnTo>
                    <a:pt x="4386259" y="5993290"/>
                  </a:lnTo>
                  <a:lnTo>
                    <a:pt x="4386259" y="5993291"/>
                  </a:lnTo>
                  <a:cubicBezTo>
                    <a:pt x="4385116" y="6004531"/>
                    <a:pt x="4385306" y="6017485"/>
                    <a:pt x="4379782" y="6026440"/>
                  </a:cubicBezTo>
                  <a:cubicBezTo>
                    <a:pt x="4362445" y="6054825"/>
                    <a:pt x="4343778" y="6082258"/>
                    <a:pt x="4323583" y="6108738"/>
                  </a:cubicBezTo>
                  <a:cubicBezTo>
                    <a:pt x="4314914" y="6120074"/>
                    <a:pt x="4309961" y="6126884"/>
                    <a:pt x="4309890" y="6133314"/>
                  </a:cubicBezTo>
                  <a:lnTo>
                    <a:pt x="4309890" y="6133315"/>
                  </a:lnTo>
                  <a:lnTo>
                    <a:pt x="4313591" y="6143190"/>
                  </a:lnTo>
                  <a:lnTo>
                    <a:pt x="4325486" y="6155600"/>
                  </a:lnTo>
                  <a:lnTo>
                    <a:pt x="4325488" y="6155603"/>
                  </a:lnTo>
                  <a:cubicBezTo>
                    <a:pt x="4347778" y="6175798"/>
                    <a:pt x="4359398" y="6200945"/>
                    <a:pt x="4364160" y="6228757"/>
                  </a:cubicBezTo>
                  <a:lnTo>
                    <a:pt x="4381497" y="6361540"/>
                  </a:lnTo>
                  <a:lnTo>
                    <a:pt x="4381497" y="6361539"/>
                  </a:lnTo>
                  <a:cubicBezTo>
                    <a:pt x="4377877" y="6317151"/>
                    <a:pt x="4371590" y="6272764"/>
                    <a:pt x="4364160" y="6228756"/>
                  </a:cubicBezTo>
                  <a:cubicBezTo>
                    <a:pt x="4359398" y="6200944"/>
                    <a:pt x="4347778" y="6175797"/>
                    <a:pt x="4325488" y="6155602"/>
                  </a:cubicBezTo>
                  <a:lnTo>
                    <a:pt x="4325486" y="6155600"/>
                  </a:lnTo>
                  <a:lnTo>
                    <a:pt x="4309890" y="6133315"/>
                  </a:lnTo>
                  <a:lnTo>
                    <a:pt x="4323583" y="6108739"/>
                  </a:lnTo>
                  <a:cubicBezTo>
                    <a:pt x="4343778" y="6082259"/>
                    <a:pt x="4362445" y="6054826"/>
                    <a:pt x="4379782" y="6026441"/>
                  </a:cubicBezTo>
                  <a:cubicBezTo>
                    <a:pt x="4385306" y="6017486"/>
                    <a:pt x="4385116" y="6004532"/>
                    <a:pt x="4386259" y="5993292"/>
                  </a:cubicBezTo>
                  <a:lnTo>
                    <a:pt x="4386259" y="5993290"/>
                  </a:lnTo>
                  <a:lnTo>
                    <a:pt x="4389712" y="5964477"/>
                  </a:lnTo>
                  <a:lnTo>
                    <a:pt x="4389878" y="5935950"/>
                  </a:lnTo>
                  <a:lnTo>
                    <a:pt x="4389878" y="5935949"/>
                  </a:lnTo>
                  <a:lnTo>
                    <a:pt x="4389877" y="5935946"/>
                  </a:lnTo>
                  <a:lnTo>
                    <a:pt x="4382997" y="5909351"/>
                  </a:lnTo>
                  <a:lnTo>
                    <a:pt x="4371974" y="5883757"/>
                  </a:lnTo>
                  <a:lnTo>
                    <a:pt x="4371973" y="5883751"/>
                  </a:lnTo>
                  <a:cubicBezTo>
                    <a:pt x="4350063" y="5837457"/>
                    <a:pt x="4322821" y="5794974"/>
                    <a:pt x="4283578" y="5760873"/>
                  </a:cubicBezTo>
                  <a:cubicBezTo>
                    <a:pt x="4278433" y="5756493"/>
                    <a:pt x="4276527" y="5747728"/>
                    <a:pt x="4274812" y="5740488"/>
                  </a:cubicBezTo>
                  <a:cubicBezTo>
                    <a:pt x="4271954" y="5728678"/>
                    <a:pt x="4269289" y="5716485"/>
                    <a:pt x="4268907" y="5704483"/>
                  </a:cubicBezTo>
                  <a:cubicBezTo>
                    <a:pt x="4267003" y="5646189"/>
                    <a:pt x="4240332" y="5600467"/>
                    <a:pt x="4197659" y="5562746"/>
                  </a:cubicBezTo>
                  <a:lnTo>
                    <a:pt x="4188085" y="5547578"/>
                  </a:lnTo>
                  <a:lnTo>
                    <a:pt x="4198231" y="5531694"/>
                  </a:lnTo>
                  <a:lnTo>
                    <a:pt x="4198232" y="5531692"/>
                  </a:lnTo>
                  <a:lnTo>
                    <a:pt x="4206630" y="5520422"/>
                  </a:lnTo>
                  <a:lnTo>
                    <a:pt x="4208850" y="5507668"/>
                  </a:lnTo>
                  <a:lnTo>
                    <a:pt x="4208850" y="5507667"/>
                  </a:lnTo>
                  <a:cubicBezTo>
                    <a:pt x="4208803" y="5498832"/>
                    <a:pt x="4206231" y="5489497"/>
                    <a:pt x="4204327" y="5480637"/>
                  </a:cubicBezTo>
                  <a:cubicBezTo>
                    <a:pt x="4200516" y="5462351"/>
                    <a:pt x="4196514" y="5443870"/>
                    <a:pt x="4192704" y="5425582"/>
                  </a:cubicBezTo>
                  <a:cubicBezTo>
                    <a:pt x="4190038" y="5412057"/>
                    <a:pt x="4187752" y="5398721"/>
                    <a:pt x="4184513" y="5385384"/>
                  </a:cubicBezTo>
                  <a:lnTo>
                    <a:pt x="4179637" y="5355014"/>
                  </a:lnTo>
                  <a:lnTo>
                    <a:pt x="4183557" y="5321350"/>
                  </a:lnTo>
                  <a:lnTo>
                    <a:pt x="4208517" y="5272797"/>
                  </a:lnTo>
                  <a:lnTo>
                    <a:pt x="4225669" y="5241089"/>
                  </a:lnTo>
                  <a:lnTo>
                    <a:pt x="4231973" y="5229433"/>
                  </a:lnTo>
                  <a:lnTo>
                    <a:pt x="4232139" y="5179068"/>
                  </a:lnTo>
                  <a:lnTo>
                    <a:pt x="4232139" y="5179067"/>
                  </a:lnTo>
                  <a:cubicBezTo>
                    <a:pt x="4231663" y="5176876"/>
                    <a:pt x="4230473" y="5174400"/>
                    <a:pt x="4229593" y="5172090"/>
                  </a:cubicBezTo>
                  <a:lnTo>
                    <a:pt x="4228901" y="5166114"/>
                  </a:lnTo>
                  <a:lnTo>
                    <a:pt x="4235616" y="5133225"/>
                  </a:lnTo>
                  <a:lnTo>
                    <a:pt x="4235616" y="5133224"/>
                  </a:lnTo>
                  <a:lnTo>
                    <a:pt x="4235615" y="5133220"/>
                  </a:lnTo>
                  <a:lnTo>
                    <a:pt x="4228473" y="5102461"/>
                  </a:lnTo>
                  <a:lnTo>
                    <a:pt x="4222587" y="5087441"/>
                  </a:lnTo>
                  <a:lnTo>
                    <a:pt x="4222582" y="5087423"/>
                  </a:lnTo>
                  <a:cubicBezTo>
                    <a:pt x="4216496" y="5072411"/>
                    <a:pt x="4210397" y="5057381"/>
                    <a:pt x="4209468" y="5041521"/>
                  </a:cubicBezTo>
                  <a:cubicBezTo>
                    <a:pt x="4208326" y="5022852"/>
                    <a:pt x="4194228" y="5003801"/>
                    <a:pt x="4182989" y="4987037"/>
                  </a:cubicBezTo>
                  <a:lnTo>
                    <a:pt x="4165707" y="4957454"/>
                  </a:lnTo>
                  <a:lnTo>
                    <a:pt x="4158155" y="4933805"/>
                  </a:lnTo>
                  <a:lnTo>
                    <a:pt x="4159557" y="4912169"/>
                  </a:lnTo>
                  <a:cubicBezTo>
                    <a:pt x="4161319" y="4904358"/>
                    <a:pt x="4161831" y="4896714"/>
                    <a:pt x="4161262" y="4889276"/>
                  </a:cubicBezTo>
                  <a:lnTo>
                    <a:pt x="4161262" y="4889275"/>
                  </a:lnTo>
                  <a:lnTo>
                    <a:pt x="4156484" y="4867614"/>
                  </a:lnTo>
                  <a:lnTo>
                    <a:pt x="4153733" y="4863343"/>
                  </a:lnTo>
                  <a:lnTo>
                    <a:pt x="4151983" y="4857317"/>
                  </a:lnTo>
                  <a:cubicBezTo>
                    <a:pt x="4146840" y="4847214"/>
                    <a:pt x="4139839" y="4837703"/>
                    <a:pt x="4131552" y="4828916"/>
                  </a:cubicBezTo>
                  <a:lnTo>
                    <a:pt x="4116716" y="4800483"/>
                  </a:lnTo>
                  <a:lnTo>
                    <a:pt x="4118025" y="4767765"/>
                  </a:lnTo>
                  <a:cubicBezTo>
                    <a:pt x="4123931" y="4738236"/>
                    <a:pt x="4124313" y="4707565"/>
                    <a:pt x="4127932" y="4677656"/>
                  </a:cubicBezTo>
                  <a:cubicBezTo>
                    <a:pt x="4128694" y="4671177"/>
                    <a:pt x="4131362" y="4662987"/>
                    <a:pt x="4135934" y="4659175"/>
                  </a:cubicBezTo>
                  <a:cubicBezTo>
                    <a:pt x="4192704" y="4612501"/>
                    <a:pt x="4193276" y="4546777"/>
                    <a:pt x="4195944" y="4482005"/>
                  </a:cubicBezTo>
                  <a:cubicBezTo>
                    <a:pt x="4197659" y="4442762"/>
                    <a:pt x="4197659" y="4403326"/>
                    <a:pt x="4196706" y="4363891"/>
                  </a:cubicBezTo>
                  <a:lnTo>
                    <a:pt x="4196706" y="4363890"/>
                  </a:lnTo>
                  <a:cubicBezTo>
                    <a:pt x="4196514" y="4350554"/>
                    <a:pt x="4193466" y="4336457"/>
                    <a:pt x="4187752" y="4324645"/>
                  </a:cubicBezTo>
                  <a:cubicBezTo>
                    <a:pt x="4175749" y="4300070"/>
                    <a:pt x="4160129" y="4277401"/>
                    <a:pt x="4147936" y="4253014"/>
                  </a:cubicBezTo>
                  <a:close/>
                  <a:moveTo>
                    <a:pt x="4211111" y="2836172"/>
                  </a:moveTo>
                  <a:lnTo>
                    <a:pt x="4202421" y="2848793"/>
                  </a:lnTo>
                  <a:cubicBezTo>
                    <a:pt x="4197421" y="2865010"/>
                    <a:pt x="4191562" y="2881307"/>
                    <a:pt x="4186816" y="2897785"/>
                  </a:cubicBezTo>
                  <a:lnTo>
                    <a:pt x="4185787" y="2903551"/>
                  </a:lnTo>
                  <a:lnTo>
                    <a:pt x="4182513" y="2914328"/>
                  </a:lnTo>
                  <a:lnTo>
                    <a:pt x="4177882" y="2947858"/>
                  </a:lnTo>
                  <a:lnTo>
                    <a:pt x="4177881" y="2947862"/>
                  </a:lnTo>
                  <a:lnTo>
                    <a:pt x="4177881" y="2947863"/>
                  </a:lnTo>
                  <a:cubicBezTo>
                    <a:pt x="4177512" y="2959157"/>
                    <a:pt x="4178512" y="2970576"/>
                    <a:pt x="4181465" y="2982149"/>
                  </a:cubicBezTo>
                  <a:lnTo>
                    <a:pt x="4193158" y="3077402"/>
                  </a:lnTo>
                  <a:lnTo>
                    <a:pt x="4180703" y="3172654"/>
                  </a:lnTo>
                  <a:cubicBezTo>
                    <a:pt x="4154794" y="3276480"/>
                    <a:pt x="4127362" y="3380305"/>
                    <a:pt x="4133076" y="3489467"/>
                  </a:cubicBezTo>
                  <a:cubicBezTo>
                    <a:pt x="4134028" y="3507563"/>
                    <a:pt x="4122407" y="3529090"/>
                    <a:pt x="4110977" y="3544713"/>
                  </a:cubicBezTo>
                  <a:cubicBezTo>
                    <a:pt x="4100119" y="3559668"/>
                    <a:pt x="4094260" y="3566812"/>
                    <a:pt x="4093355" y="3574408"/>
                  </a:cubicBezTo>
                  <a:lnTo>
                    <a:pt x="4093355" y="3574409"/>
                  </a:lnTo>
                  <a:cubicBezTo>
                    <a:pt x="4092450" y="3582005"/>
                    <a:pt x="4096499" y="3590054"/>
                    <a:pt x="4105453" y="3606818"/>
                  </a:cubicBezTo>
                  <a:cubicBezTo>
                    <a:pt x="4109835" y="3614820"/>
                    <a:pt x="4112501" y="3624726"/>
                    <a:pt x="4118979" y="3630633"/>
                  </a:cubicBezTo>
                  <a:lnTo>
                    <a:pt x="4136708" y="3654416"/>
                  </a:lnTo>
                  <a:lnTo>
                    <a:pt x="4140382" y="3668940"/>
                  </a:lnTo>
                  <a:lnTo>
                    <a:pt x="4143220" y="3680164"/>
                  </a:lnTo>
                  <a:lnTo>
                    <a:pt x="4139172" y="3734837"/>
                  </a:lnTo>
                  <a:lnTo>
                    <a:pt x="4139172" y="3734838"/>
                  </a:lnTo>
                  <a:cubicBezTo>
                    <a:pt x="4138220" y="3741316"/>
                    <a:pt x="4136886" y="3749126"/>
                    <a:pt x="4139554" y="3754653"/>
                  </a:cubicBezTo>
                  <a:lnTo>
                    <a:pt x="4145911" y="3789776"/>
                  </a:lnTo>
                  <a:lnTo>
                    <a:pt x="4130980" y="3822472"/>
                  </a:lnTo>
                  <a:cubicBezTo>
                    <a:pt x="4123932" y="3831902"/>
                    <a:pt x="4118312" y="3842046"/>
                    <a:pt x="4116645" y="3852619"/>
                  </a:cubicBezTo>
                  <a:lnTo>
                    <a:pt x="4116645" y="3852620"/>
                  </a:lnTo>
                  <a:lnTo>
                    <a:pt x="4117425" y="3868764"/>
                  </a:lnTo>
                  <a:lnTo>
                    <a:pt x="4126028" y="3885337"/>
                  </a:lnTo>
                  <a:lnTo>
                    <a:pt x="4126028" y="3885339"/>
                  </a:lnTo>
                  <a:cubicBezTo>
                    <a:pt x="4135744" y="3897722"/>
                    <a:pt x="4143150" y="3910319"/>
                    <a:pt x="4148409" y="3923125"/>
                  </a:cubicBezTo>
                  <a:lnTo>
                    <a:pt x="4157913" y="3962160"/>
                  </a:lnTo>
                  <a:lnTo>
                    <a:pt x="4142221" y="4043838"/>
                  </a:lnTo>
                  <a:lnTo>
                    <a:pt x="4142220" y="4043839"/>
                  </a:lnTo>
                  <a:cubicBezTo>
                    <a:pt x="4133457" y="4063842"/>
                    <a:pt x="4128075" y="4083702"/>
                    <a:pt x="4127099" y="4103825"/>
                  </a:cubicBezTo>
                  <a:lnTo>
                    <a:pt x="4127099" y="4103826"/>
                  </a:lnTo>
                  <a:lnTo>
                    <a:pt x="4129066" y="4134256"/>
                  </a:lnTo>
                  <a:lnTo>
                    <a:pt x="4138410" y="4165382"/>
                  </a:lnTo>
                  <a:lnTo>
                    <a:pt x="4138410" y="4165384"/>
                  </a:lnTo>
                  <a:lnTo>
                    <a:pt x="4142315" y="4192388"/>
                  </a:lnTo>
                  <a:lnTo>
                    <a:pt x="4142315" y="4192387"/>
                  </a:lnTo>
                  <a:cubicBezTo>
                    <a:pt x="4142411" y="4182767"/>
                    <a:pt x="4141839" y="4173480"/>
                    <a:pt x="4138410" y="4165383"/>
                  </a:cubicBezTo>
                  <a:lnTo>
                    <a:pt x="4138410" y="4165382"/>
                  </a:lnTo>
                  <a:lnTo>
                    <a:pt x="4127099" y="4103826"/>
                  </a:lnTo>
                  <a:lnTo>
                    <a:pt x="4142220" y="4043840"/>
                  </a:lnTo>
                  <a:lnTo>
                    <a:pt x="4142221" y="4043838"/>
                  </a:lnTo>
                  <a:lnTo>
                    <a:pt x="4155523" y="4002410"/>
                  </a:lnTo>
                  <a:lnTo>
                    <a:pt x="4157913" y="3962160"/>
                  </a:lnTo>
                  <a:lnTo>
                    <a:pt x="4157913" y="3962159"/>
                  </a:lnTo>
                  <a:cubicBezTo>
                    <a:pt x="4155651" y="3935727"/>
                    <a:pt x="4145460" y="3910104"/>
                    <a:pt x="4126028" y="3885338"/>
                  </a:cubicBezTo>
                  <a:lnTo>
                    <a:pt x="4126028" y="3885337"/>
                  </a:lnTo>
                  <a:lnTo>
                    <a:pt x="4116645" y="3852620"/>
                  </a:lnTo>
                  <a:lnTo>
                    <a:pt x="4130980" y="3822473"/>
                  </a:lnTo>
                  <a:cubicBezTo>
                    <a:pt x="4139172" y="3811614"/>
                    <a:pt x="4144316" y="3800897"/>
                    <a:pt x="4145911" y="3789777"/>
                  </a:cubicBezTo>
                  <a:lnTo>
                    <a:pt x="4145911" y="3789776"/>
                  </a:lnTo>
                  <a:cubicBezTo>
                    <a:pt x="4147507" y="3778655"/>
                    <a:pt x="4145554" y="3767130"/>
                    <a:pt x="4139554" y="3754652"/>
                  </a:cubicBezTo>
                  <a:lnTo>
                    <a:pt x="4139172" y="3734838"/>
                  </a:lnTo>
                  <a:lnTo>
                    <a:pt x="4143220" y="3680164"/>
                  </a:lnTo>
                  <a:lnTo>
                    <a:pt x="4143220" y="3680163"/>
                  </a:lnTo>
                  <a:lnTo>
                    <a:pt x="4140382" y="3668940"/>
                  </a:lnTo>
                  <a:lnTo>
                    <a:pt x="4136708" y="3654416"/>
                  </a:lnTo>
                  <a:lnTo>
                    <a:pt x="4136708" y="3654416"/>
                  </a:lnTo>
                  <a:lnTo>
                    <a:pt x="4136708" y="3654415"/>
                  </a:lnTo>
                  <a:cubicBezTo>
                    <a:pt x="4132898" y="3646123"/>
                    <a:pt x="4127219" y="3638157"/>
                    <a:pt x="4118979" y="3630632"/>
                  </a:cubicBezTo>
                  <a:cubicBezTo>
                    <a:pt x="4112501" y="3624725"/>
                    <a:pt x="4109835" y="3614819"/>
                    <a:pt x="4105453" y="3606817"/>
                  </a:cubicBezTo>
                  <a:cubicBezTo>
                    <a:pt x="4100976" y="3598435"/>
                    <a:pt x="4097725" y="3592232"/>
                    <a:pt x="4095707" y="3587174"/>
                  </a:cubicBezTo>
                  <a:lnTo>
                    <a:pt x="4093355" y="3574408"/>
                  </a:lnTo>
                  <a:lnTo>
                    <a:pt x="4098434" y="3562321"/>
                  </a:lnTo>
                  <a:cubicBezTo>
                    <a:pt x="4101369" y="3557716"/>
                    <a:pt x="4105548" y="3552191"/>
                    <a:pt x="4110977" y="3544714"/>
                  </a:cubicBezTo>
                  <a:cubicBezTo>
                    <a:pt x="4122407" y="3529091"/>
                    <a:pt x="4134028" y="3507564"/>
                    <a:pt x="4133076" y="3489468"/>
                  </a:cubicBezTo>
                  <a:cubicBezTo>
                    <a:pt x="4127362" y="3380306"/>
                    <a:pt x="4154794" y="3276481"/>
                    <a:pt x="4180703" y="3172655"/>
                  </a:cubicBezTo>
                  <a:cubicBezTo>
                    <a:pt x="4188705" y="3140650"/>
                    <a:pt x="4192943" y="3109026"/>
                    <a:pt x="4193158" y="3077402"/>
                  </a:cubicBezTo>
                  <a:lnTo>
                    <a:pt x="4193158" y="3077401"/>
                  </a:lnTo>
                  <a:cubicBezTo>
                    <a:pt x="4193372" y="3045777"/>
                    <a:pt x="4189562" y="3014153"/>
                    <a:pt x="4181465" y="2982148"/>
                  </a:cubicBezTo>
                  <a:lnTo>
                    <a:pt x="4177881" y="2947863"/>
                  </a:lnTo>
                  <a:lnTo>
                    <a:pt x="4177882" y="2947858"/>
                  </a:lnTo>
                  <a:lnTo>
                    <a:pt x="4185787" y="2903551"/>
                  </a:lnTo>
                  <a:lnTo>
                    <a:pt x="4202421" y="2848794"/>
                  </a:lnTo>
                  <a:cubicBezTo>
                    <a:pt x="4203754" y="2844317"/>
                    <a:pt x="4207040" y="2839983"/>
                    <a:pt x="4211111" y="2836173"/>
                  </a:cubicBezTo>
                  <a:close/>
                  <a:moveTo>
                    <a:pt x="3726625" y="1508458"/>
                  </a:moveTo>
                  <a:lnTo>
                    <a:pt x="3698531" y="1596214"/>
                  </a:lnTo>
                  <a:cubicBezTo>
                    <a:pt x="3696054" y="1604979"/>
                    <a:pt x="3697579" y="1615837"/>
                    <a:pt x="3700436" y="1624981"/>
                  </a:cubicBezTo>
                  <a:cubicBezTo>
                    <a:pt x="3710152" y="1656224"/>
                    <a:pt x="3734537" y="1676037"/>
                    <a:pt x="3757017" y="1697754"/>
                  </a:cubicBezTo>
                  <a:cubicBezTo>
                    <a:pt x="3766924" y="1707280"/>
                    <a:pt x="3773972" y="1720424"/>
                    <a:pt x="3779686" y="1733189"/>
                  </a:cubicBezTo>
                  <a:cubicBezTo>
                    <a:pt x="3794357" y="1766336"/>
                    <a:pt x="3807501" y="1800247"/>
                    <a:pt x="3821407" y="1833776"/>
                  </a:cubicBezTo>
                  <a:cubicBezTo>
                    <a:pt x="3822741" y="1837014"/>
                    <a:pt x="3826170" y="1839680"/>
                    <a:pt x="3829028" y="1842159"/>
                  </a:cubicBezTo>
                  <a:cubicBezTo>
                    <a:pt x="3859129" y="1866923"/>
                    <a:pt x="3889418" y="1891498"/>
                    <a:pt x="3919519" y="1916455"/>
                  </a:cubicBezTo>
                  <a:cubicBezTo>
                    <a:pt x="3925233" y="1921217"/>
                    <a:pt x="3929425" y="1928077"/>
                    <a:pt x="3934949" y="1933220"/>
                  </a:cubicBezTo>
                  <a:cubicBezTo>
                    <a:pt x="3942569" y="1940460"/>
                    <a:pt x="3949810" y="1949604"/>
                    <a:pt x="3958954" y="1953414"/>
                  </a:cubicBezTo>
                  <a:cubicBezTo>
                    <a:pt x="3987719" y="1965225"/>
                    <a:pt x="4000103" y="1987895"/>
                    <a:pt x="4005437" y="2016470"/>
                  </a:cubicBezTo>
                  <a:cubicBezTo>
                    <a:pt x="4010390" y="2042571"/>
                    <a:pt x="4014582" y="2068670"/>
                    <a:pt x="4020296" y="2094579"/>
                  </a:cubicBezTo>
                  <a:cubicBezTo>
                    <a:pt x="4027154" y="2126202"/>
                    <a:pt x="4034584" y="2157637"/>
                    <a:pt x="4042967" y="2188880"/>
                  </a:cubicBezTo>
                  <a:cubicBezTo>
                    <a:pt x="4046587" y="2202405"/>
                    <a:pt x="4050777" y="2216693"/>
                    <a:pt x="4058207" y="2228315"/>
                  </a:cubicBezTo>
                  <a:cubicBezTo>
                    <a:pt x="4078782" y="2260891"/>
                    <a:pt x="4092688" y="2295754"/>
                    <a:pt x="4087164" y="2334045"/>
                  </a:cubicBezTo>
                  <a:cubicBezTo>
                    <a:pt x="4082782" y="2364716"/>
                    <a:pt x="4094022" y="2390435"/>
                    <a:pt x="4111549" y="2409486"/>
                  </a:cubicBezTo>
                  <a:cubicBezTo>
                    <a:pt x="4119503" y="2418155"/>
                    <a:pt x="4125016" y="2426977"/>
                    <a:pt x="4128650" y="2435913"/>
                  </a:cubicBezTo>
                  <a:lnTo>
                    <a:pt x="4134481" y="2463018"/>
                  </a:lnTo>
                  <a:lnTo>
                    <a:pt x="4125839" y="2518262"/>
                  </a:lnTo>
                  <a:lnTo>
                    <a:pt x="4125838" y="2518264"/>
                  </a:lnTo>
                  <a:cubicBezTo>
                    <a:pt x="4123171" y="2527790"/>
                    <a:pt x="4122027" y="2536457"/>
                    <a:pt x="4122194" y="2545006"/>
                  </a:cubicBezTo>
                  <a:lnTo>
                    <a:pt x="4122194" y="2545007"/>
                  </a:lnTo>
                  <a:cubicBezTo>
                    <a:pt x="4122360" y="2553556"/>
                    <a:pt x="4123837" y="2561986"/>
                    <a:pt x="4126408" y="2571035"/>
                  </a:cubicBezTo>
                  <a:cubicBezTo>
                    <a:pt x="4138410" y="2612946"/>
                    <a:pt x="4170987" y="2640951"/>
                    <a:pt x="4199563" y="2668002"/>
                  </a:cubicBezTo>
                  <a:cubicBezTo>
                    <a:pt x="4223947" y="2691055"/>
                    <a:pt x="4237663" y="2716964"/>
                    <a:pt x="4247953" y="2745349"/>
                  </a:cubicBezTo>
                  <a:lnTo>
                    <a:pt x="4247954" y="2745352"/>
                  </a:lnTo>
                  <a:lnTo>
                    <a:pt x="4253873" y="2778006"/>
                  </a:lnTo>
                  <a:lnTo>
                    <a:pt x="4253453" y="2785440"/>
                  </a:lnTo>
                  <a:lnTo>
                    <a:pt x="4243374" y="2811780"/>
                  </a:lnTo>
                  <a:lnTo>
                    <a:pt x="4243371" y="2811787"/>
                  </a:lnTo>
                  <a:lnTo>
                    <a:pt x="4243372" y="2811787"/>
                  </a:lnTo>
                  <a:lnTo>
                    <a:pt x="4243374" y="2811780"/>
                  </a:lnTo>
                  <a:lnTo>
                    <a:pt x="4253025" y="2793023"/>
                  </a:lnTo>
                  <a:lnTo>
                    <a:pt x="4253453" y="2785440"/>
                  </a:lnTo>
                  <a:lnTo>
                    <a:pt x="4254654" y="2782305"/>
                  </a:lnTo>
                  <a:lnTo>
                    <a:pt x="4253873" y="2778006"/>
                  </a:lnTo>
                  <a:lnTo>
                    <a:pt x="4254284" y="2770758"/>
                  </a:lnTo>
                  <a:lnTo>
                    <a:pt x="4247954" y="2745352"/>
                  </a:lnTo>
                  <a:lnTo>
                    <a:pt x="4247953" y="2745348"/>
                  </a:lnTo>
                  <a:cubicBezTo>
                    <a:pt x="4237663" y="2716963"/>
                    <a:pt x="4223947" y="2691054"/>
                    <a:pt x="4199563" y="2668001"/>
                  </a:cubicBezTo>
                  <a:cubicBezTo>
                    <a:pt x="4170987" y="2640950"/>
                    <a:pt x="4138410" y="2612945"/>
                    <a:pt x="4126408" y="2571034"/>
                  </a:cubicBezTo>
                  <a:lnTo>
                    <a:pt x="4122194" y="2545007"/>
                  </a:lnTo>
                  <a:lnTo>
                    <a:pt x="4125838" y="2518265"/>
                  </a:lnTo>
                  <a:lnTo>
                    <a:pt x="4125839" y="2518262"/>
                  </a:lnTo>
                  <a:lnTo>
                    <a:pt x="4132419" y="2490551"/>
                  </a:lnTo>
                  <a:lnTo>
                    <a:pt x="4134481" y="2463018"/>
                  </a:lnTo>
                  <a:lnTo>
                    <a:pt x="4134481" y="2463017"/>
                  </a:lnTo>
                  <a:cubicBezTo>
                    <a:pt x="4133600" y="2444777"/>
                    <a:pt x="4127457" y="2426822"/>
                    <a:pt x="4111549" y="2409485"/>
                  </a:cubicBezTo>
                  <a:cubicBezTo>
                    <a:pt x="4094022" y="2390434"/>
                    <a:pt x="4082782" y="2364715"/>
                    <a:pt x="4087164" y="2334044"/>
                  </a:cubicBezTo>
                  <a:cubicBezTo>
                    <a:pt x="4092688" y="2295753"/>
                    <a:pt x="4078782" y="2260890"/>
                    <a:pt x="4058207" y="2228314"/>
                  </a:cubicBezTo>
                  <a:cubicBezTo>
                    <a:pt x="4050777" y="2216692"/>
                    <a:pt x="4046587" y="2202404"/>
                    <a:pt x="4042967" y="2188879"/>
                  </a:cubicBezTo>
                  <a:cubicBezTo>
                    <a:pt x="4034584" y="2157636"/>
                    <a:pt x="4027154" y="2126201"/>
                    <a:pt x="4020296" y="2094578"/>
                  </a:cubicBezTo>
                  <a:cubicBezTo>
                    <a:pt x="4014582" y="2068669"/>
                    <a:pt x="4010390" y="2042570"/>
                    <a:pt x="4005437" y="2016469"/>
                  </a:cubicBezTo>
                  <a:cubicBezTo>
                    <a:pt x="4000103" y="1987894"/>
                    <a:pt x="3987719" y="1965224"/>
                    <a:pt x="3958954" y="1953413"/>
                  </a:cubicBezTo>
                  <a:cubicBezTo>
                    <a:pt x="3949810" y="1949603"/>
                    <a:pt x="3942569" y="1940459"/>
                    <a:pt x="3934949" y="1933219"/>
                  </a:cubicBezTo>
                  <a:cubicBezTo>
                    <a:pt x="3929425" y="1928076"/>
                    <a:pt x="3925233" y="1921216"/>
                    <a:pt x="3919519" y="1916454"/>
                  </a:cubicBezTo>
                  <a:cubicBezTo>
                    <a:pt x="3889418" y="1891497"/>
                    <a:pt x="3859129" y="1866922"/>
                    <a:pt x="3829028" y="1842158"/>
                  </a:cubicBezTo>
                  <a:cubicBezTo>
                    <a:pt x="3826170" y="1839679"/>
                    <a:pt x="3822741" y="1837013"/>
                    <a:pt x="3821407" y="1833775"/>
                  </a:cubicBezTo>
                  <a:cubicBezTo>
                    <a:pt x="3807501" y="1800246"/>
                    <a:pt x="3794358" y="1766335"/>
                    <a:pt x="3779686" y="1733188"/>
                  </a:cubicBezTo>
                  <a:cubicBezTo>
                    <a:pt x="3773972" y="1720423"/>
                    <a:pt x="3766924" y="1707279"/>
                    <a:pt x="3757018" y="1697753"/>
                  </a:cubicBezTo>
                  <a:cubicBezTo>
                    <a:pt x="3734538" y="1676036"/>
                    <a:pt x="3710152" y="1656223"/>
                    <a:pt x="3700436" y="1624980"/>
                  </a:cubicBezTo>
                  <a:cubicBezTo>
                    <a:pt x="3697580" y="1615836"/>
                    <a:pt x="3696055" y="1604978"/>
                    <a:pt x="3698532" y="1596213"/>
                  </a:cubicBezTo>
                  <a:close/>
                  <a:moveTo>
                    <a:pt x="3745230" y="1459073"/>
                  </a:moveTo>
                  <a:lnTo>
                    <a:pt x="3745229" y="1459074"/>
                  </a:lnTo>
                  <a:lnTo>
                    <a:pt x="3736012" y="1481572"/>
                  </a:lnTo>
                  <a:close/>
                  <a:moveTo>
                    <a:pt x="3764423" y="1268758"/>
                  </a:moveTo>
                  <a:cubicBezTo>
                    <a:pt x="3764875" y="1275402"/>
                    <a:pt x="3766447" y="1281689"/>
                    <a:pt x="3769590" y="1286070"/>
                  </a:cubicBezTo>
                  <a:cubicBezTo>
                    <a:pt x="3784163" y="1306930"/>
                    <a:pt x="3790403" y="1328553"/>
                    <a:pt x="3791927" y="1350628"/>
                  </a:cubicBezTo>
                  <a:lnTo>
                    <a:pt x="3786333" y="1413840"/>
                  </a:lnTo>
                  <a:lnTo>
                    <a:pt x="3791928" y="1350627"/>
                  </a:lnTo>
                  <a:cubicBezTo>
                    <a:pt x="3790403" y="1328552"/>
                    <a:pt x="3784164" y="1306930"/>
                    <a:pt x="3769590" y="1286069"/>
                  </a:cubicBezTo>
                  <a:close/>
                  <a:moveTo>
                    <a:pt x="3706152" y="773035"/>
                  </a:moveTo>
                  <a:lnTo>
                    <a:pt x="3706152" y="773036"/>
                  </a:lnTo>
                  <a:cubicBezTo>
                    <a:pt x="3708438" y="800277"/>
                    <a:pt x="3711676" y="827330"/>
                    <a:pt x="3714152" y="854380"/>
                  </a:cubicBezTo>
                  <a:cubicBezTo>
                    <a:pt x="3716438" y="878957"/>
                    <a:pt x="3717200" y="903723"/>
                    <a:pt x="3745205" y="915344"/>
                  </a:cubicBezTo>
                  <a:cubicBezTo>
                    <a:pt x="3749587" y="917060"/>
                    <a:pt x="3752825" y="922774"/>
                    <a:pt x="3755683" y="927156"/>
                  </a:cubicBezTo>
                  <a:cubicBezTo>
                    <a:pt x="3799691" y="994786"/>
                    <a:pt x="3798547" y="1030981"/>
                    <a:pt x="3752063" y="1097088"/>
                  </a:cubicBezTo>
                  <a:cubicBezTo>
                    <a:pt x="3747301" y="1103946"/>
                    <a:pt x="3743871" y="1118614"/>
                    <a:pt x="3747681" y="1123186"/>
                  </a:cubicBezTo>
                  <a:cubicBezTo>
                    <a:pt x="3763493" y="1142618"/>
                    <a:pt x="3770542" y="1162954"/>
                    <a:pt x="3772400" y="1184029"/>
                  </a:cubicBezTo>
                  <a:cubicBezTo>
                    <a:pt x="3770542" y="1162954"/>
                    <a:pt x="3763494" y="1142617"/>
                    <a:pt x="3747682" y="1123185"/>
                  </a:cubicBezTo>
                  <a:cubicBezTo>
                    <a:pt x="3743872" y="1118613"/>
                    <a:pt x="3747302" y="1103945"/>
                    <a:pt x="3752064" y="1097087"/>
                  </a:cubicBezTo>
                  <a:cubicBezTo>
                    <a:pt x="3798548" y="1030980"/>
                    <a:pt x="3799692" y="994785"/>
                    <a:pt x="3755684" y="927155"/>
                  </a:cubicBezTo>
                  <a:cubicBezTo>
                    <a:pt x="3752826" y="922773"/>
                    <a:pt x="3749588" y="917059"/>
                    <a:pt x="3745206" y="915343"/>
                  </a:cubicBezTo>
                  <a:cubicBezTo>
                    <a:pt x="3717200" y="903722"/>
                    <a:pt x="3716438" y="878956"/>
                    <a:pt x="3714152" y="854379"/>
                  </a:cubicBezTo>
                  <a:close/>
                  <a:moveTo>
                    <a:pt x="3761553" y="517851"/>
                  </a:moveTo>
                  <a:lnTo>
                    <a:pt x="3752635" y="556048"/>
                  </a:lnTo>
                  <a:cubicBezTo>
                    <a:pt x="3750539" y="564049"/>
                    <a:pt x="3745015" y="572623"/>
                    <a:pt x="3746157" y="580051"/>
                  </a:cubicBezTo>
                  <a:cubicBezTo>
                    <a:pt x="3749491" y="601579"/>
                    <a:pt x="3747062" y="622201"/>
                    <a:pt x="3742776" y="642538"/>
                  </a:cubicBezTo>
                  <a:lnTo>
                    <a:pt x="3730253" y="694928"/>
                  </a:lnTo>
                  <a:lnTo>
                    <a:pt x="3742777" y="642537"/>
                  </a:lnTo>
                  <a:cubicBezTo>
                    <a:pt x="3747063" y="622201"/>
                    <a:pt x="3749492" y="601578"/>
                    <a:pt x="3746158" y="580050"/>
                  </a:cubicBezTo>
                  <a:cubicBezTo>
                    <a:pt x="3745016" y="572622"/>
                    <a:pt x="3750540" y="564048"/>
                    <a:pt x="3752636" y="556047"/>
                  </a:cubicBezTo>
                  <a:close/>
                  <a:moveTo>
                    <a:pt x="3774848" y="298169"/>
                  </a:moveTo>
                  <a:lnTo>
                    <a:pt x="3760065" y="313534"/>
                  </a:lnTo>
                  <a:cubicBezTo>
                    <a:pt x="3755873" y="316390"/>
                    <a:pt x="3758159" y="330299"/>
                    <a:pt x="3759493" y="338871"/>
                  </a:cubicBezTo>
                  <a:lnTo>
                    <a:pt x="3759500" y="338900"/>
                  </a:lnTo>
                  <a:lnTo>
                    <a:pt x="3769400" y="395640"/>
                  </a:lnTo>
                  <a:lnTo>
                    <a:pt x="3765590" y="367328"/>
                  </a:lnTo>
                  <a:lnTo>
                    <a:pt x="3759500" y="338900"/>
                  </a:lnTo>
                  <a:lnTo>
                    <a:pt x="3759494" y="338870"/>
                  </a:lnTo>
                  <a:cubicBezTo>
                    <a:pt x="3758160" y="330298"/>
                    <a:pt x="3755874" y="316389"/>
                    <a:pt x="3760066" y="313533"/>
                  </a:cubicBezTo>
                  <a:close/>
                  <a:moveTo>
                    <a:pt x="3782393" y="281568"/>
                  </a:moveTo>
                  <a:lnTo>
                    <a:pt x="3777498" y="295415"/>
                  </a:lnTo>
                  <a:lnTo>
                    <a:pt x="3777499" y="295415"/>
                  </a:lnTo>
                  <a:close/>
                  <a:moveTo>
                    <a:pt x="3769073" y="24486"/>
                  </a:moveTo>
                  <a:lnTo>
                    <a:pt x="3766810" y="74129"/>
                  </a:lnTo>
                  <a:cubicBezTo>
                    <a:pt x="3767733" y="91492"/>
                    <a:pt x="3770043" y="108703"/>
                    <a:pt x="3772734" y="125861"/>
                  </a:cubicBezTo>
                  <a:lnTo>
                    <a:pt x="3777129" y="153387"/>
                  </a:lnTo>
                  <a:lnTo>
                    <a:pt x="3785402" y="228944"/>
                  </a:lnTo>
                  <a:lnTo>
                    <a:pt x="3780943" y="177271"/>
                  </a:lnTo>
                  <a:lnTo>
                    <a:pt x="3777129" y="153387"/>
                  </a:lnTo>
                  <a:lnTo>
                    <a:pt x="3776930" y="151569"/>
                  </a:lnTo>
                  <a:cubicBezTo>
                    <a:pt x="3772700" y="125876"/>
                    <a:pt x="3768195" y="100174"/>
                    <a:pt x="3766811" y="74129"/>
                  </a:cubicBezTo>
                  <a:close/>
                  <a:moveTo>
                    <a:pt x="3766492" y="0"/>
                  </a:moveTo>
                  <a:lnTo>
                    <a:pt x="4230600" y="0"/>
                  </a:lnTo>
                  <a:lnTo>
                    <a:pt x="4229473" y="2817"/>
                  </a:lnTo>
                  <a:cubicBezTo>
                    <a:pt x="4221092" y="21486"/>
                    <a:pt x="4218423" y="43012"/>
                    <a:pt x="4215375" y="63587"/>
                  </a:cubicBezTo>
                  <a:cubicBezTo>
                    <a:pt x="4209851" y="101308"/>
                    <a:pt x="4206421" y="139219"/>
                    <a:pt x="4201468" y="176939"/>
                  </a:cubicBezTo>
                  <a:cubicBezTo>
                    <a:pt x="4200325" y="184941"/>
                    <a:pt x="4198231" y="194085"/>
                    <a:pt x="4193466" y="200182"/>
                  </a:cubicBezTo>
                  <a:cubicBezTo>
                    <a:pt x="4161461" y="241901"/>
                    <a:pt x="4152508" y="292579"/>
                    <a:pt x="4155554" y="340774"/>
                  </a:cubicBezTo>
                  <a:cubicBezTo>
                    <a:pt x="4157843" y="378686"/>
                    <a:pt x="4159557" y="415835"/>
                    <a:pt x="4156319" y="453364"/>
                  </a:cubicBezTo>
                  <a:cubicBezTo>
                    <a:pt x="4156127" y="456222"/>
                    <a:pt x="4156509" y="460032"/>
                    <a:pt x="4158033" y="462126"/>
                  </a:cubicBezTo>
                  <a:cubicBezTo>
                    <a:pt x="4168129" y="475081"/>
                    <a:pt x="4168891" y="488607"/>
                    <a:pt x="4170605" y="505182"/>
                  </a:cubicBezTo>
                  <a:cubicBezTo>
                    <a:pt x="4173083" y="528615"/>
                    <a:pt x="4171367" y="550141"/>
                    <a:pt x="4167177" y="571860"/>
                  </a:cubicBezTo>
                  <a:cubicBezTo>
                    <a:pt x="4164129" y="587672"/>
                    <a:pt x="4157843" y="603673"/>
                    <a:pt x="4149840" y="617772"/>
                  </a:cubicBezTo>
                  <a:cubicBezTo>
                    <a:pt x="4138600" y="637392"/>
                    <a:pt x="4134220" y="656255"/>
                    <a:pt x="4149078" y="674923"/>
                  </a:cubicBezTo>
                  <a:cubicBezTo>
                    <a:pt x="4164891" y="695116"/>
                    <a:pt x="4159367" y="717977"/>
                    <a:pt x="4159937" y="740268"/>
                  </a:cubicBezTo>
                  <a:cubicBezTo>
                    <a:pt x="4160129" y="749982"/>
                    <a:pt x="4159747" y="760270"/>
                    <a:pt x="4162223" y="769605"/>
                  </a:cubicBezTo>
                  <a:cubicBezTo>
                    <a:pt x="4169273" y="796655"/>
                    <a:pt x="4179941" y="822756"/>
                    <a:pt x="4184703" y="850189"/>
                  </a:cubicBezTo>
                  <a:cubicBezTo>
                    <a:pt x="4187370" y="865430"/>
                    <a:pt x="4182607" y="882384"/>
                    <a:pt x="4179179" y="898198"/>
                  </a:cubicBezTo>
                  <a:cubicBezTo>
                    <a:pt x="4175559" y="914200"/>
                    <a:pt x="4170035" y="930011"/>
                    <a:pt x="4164319" y="945444"/>
                  </a:cubicBezTo>
                  <a:cubicBezTo>
                    <a:pt x="4160509" y="955920"/>
                    <a:pt x="4156889" y="967350"/>
                    <a:pt x="4150030" y="975733"/>
                  </a:cubicBezTo>
                  <a:cubicBezTo>
                    <a:pt x="4134410" y="994785"/>
                    <a:pt x="4131742" y="1014406"/>
                    <a:pt x="4139934" y="1036887"/>
                  </a:cubicBezTo>
                  <a:cubicBezTo>
                    <a:pt x="4141268" y="1040315"/>
                    <a:pt x="4141268" y="1044315"/>
                    <a:pt x="4141458" y="1048125"/>
                  </a:cubicBezTo>
                  <a:cubicBezTo>
                    <a:pt x="4145458" y="1109091"/>
                    <a:pt x="4147936" y="1170051"/>
                    <a:pt x="4154032" y="1230633"/>
                  </a:cubicBezTo>
                  <a:cubicBezTo>
                    <a:pt x="4156509" y="1255206"/>
                    <a:pt x="4167367" y="1278829"/>
                    <a:pt x="4174225" y="1303024"/>
                  </a:cubicBezTo>
                  <a:cubicBezTo>
                    <a:pt x="4175559" y="1307978"/>
                    <a:pt x="4177655" y="1313504"/>
                    <a:pt x="4176701" y="1318456"/>
                  </a:cubicBezTo>
                  <a:cubicBezTo>
                    <a:pt x="4167177" y="1372368"/>
                    <a:pt x="4181083" y="1422854"/>
                    <a:pt x="4199372" y="1472575"/>
                  </a:cubicBezTo>
                  <a:cubicBezTo>
                    <a:pt x="4201278" y="1477717"/>
                    <a:pt x="4200706" y="1484004"/>
                    <a:pt x="4200325" y="1489720"/>
                  </a:cubicBezTo>
                  <a:cubicBezTo>
                    <a:pt x="4198993" y="1505724"/>
                    <a:pt x="4192324" y="1523059"/>
                    <a:pt x="4196324" y="1537537"/>
                  </a:cubicBezTo>
                  <a:cubicBezTo>
                    <a:pt x="4207374" y="1576019"/>
                    <a:pt x="4220709" y="1614120"/>
                    <a:pt x="4237474" y="1650317"/>
                  </a:cubicBezTo>
                  <a:cubicBezTo>
                    <a:pt x="4254428" y="1687086"/>
                    <a:pt x="4268716" y="1721185"/>
                    <a:pt x="4251572" y="1763287"/>
                  </a:cubicBezTo>
                  <a:cubicBezTo>
                    <a:pt x="4244332" y="1781194"/>
                    <a:pt x="4249476" y="1804816"/>
                    <a:pt x="4251380" y="1825393"/>
                  </a:cubicBezTo>
                  <a:cubicBezTo>
                    <a:pt x="4252904" y="1840441"/>
                    <a:pt x="4261478" y="1854920"/>
                    <a:pt x="4261478" y="1869780"/>
                  </a:cubicBezTo>
                  <a:cubicBezTo>
                    <a:pt x="4261478" y="1909408"/>
                    <a:pt x="4271574" y="1944649"/>
                    <a:pt x="4292149" y="1978940"/>
                  </a:cubicBezTo>
                  <a:cubicBezTo>
                    <a:pt x="4300150" y="1992279"/>
                    <a:pt x="4294815" y="2013043"/>
                    <a:pt x="4296911" y="2030378"/>
                  </a:cubicBezTo>
                  <a:cubicBezTo>
                    <a:pt x="4299388" y="2048668"/>
                    <a:pt x="4301673" y="2067525"/>
                    <a:pt x="4307201" y="2085054"/>
                  </a:cubicBezTo>
                  <a:cubicBezTo>
                    <a:pt x="4321679" y="2130393"/>
                    <a:pt x="4338062" y="2175163"/>
                    <a:pt x="4353302" y="2220312"/>
                  </a:cubicBezTo>
                  <a:cubicBezTo>
                    <a:pt x="4365877" y="2257459"/>
                    <a:pt x="4355970" y="2294039"/>
                    <a:pt x="4350636" y="2330806"/>
                  </a:cubicBezTo>
                  <a:cubicBezTo>
                    <a:pt x="4347205" y="2353859"/>
                    <a:pt x="4339013" y="2375383"/>
                    <a:pt x="4351206" y="2401292"/>
                  </a:cubicBezTo>
                  <a:cubicBezTo>
                    <a:pt x="4362828" y="2426059"/>
                    <a:pt x="4360160" y="2457492"/>
                    <a:pt x="4366446" y="2485307"/>
                  </a:cubicBezTo>
                  <a:cubicBezTo>
                    <a:pt x="4371781" y="2508742"/>
                    <a:pt x="4380354" y="2531409"/>
                    <a:pt x="4388736" y="2554079"/>
                  </a:cubicBezTo>
                  <a:cubicBezTo>
                    <a:pt x="4400168" y="2584942"/>
                    <a:pt x="4412167" y="2615421"/>
                    <a:pt x="4406453" y="2649143"/>
                  </a:cubicBezTo>
                  <a:cubicBezTo>
                    <a:pt x="4399976" y="2687436"/>
                    <a:pt x="4424359" y="2713723"/>
                    <a:pt x="4440554" y="2743826"/>
                  </a:cubicBezTo>
                  <a:cubicBezTo>
                    <a:pt x="4451603" y="2764590"/>
                    <a:pt x="4459795" y="2787259"/>
                    <a:pt x="4466653" y="2809930"/>
                  </a:cubicBezTo>
                  <a:cubicBezTo>
                    <a:pt x="4475607" y="2840219"/>
                    <a:pt x="4480941" y="2871462"/>
                    <a:pt x="4489705" y="2901943"/>
                  </a:cubicBezTo>
                  <a:cubicBezTo>
                    <a:pt x="4502848" y="2948047"/>
                    <a:pt x="4513137" y="2994722"/>
                    <a:pt x="4505897" y="3042728"/>
                  </a:cubicBezTo>
                  <a:cubicBezTo>
                    <a:pt x="4502659" y="3064827"/>
                    <a:pt x="4502848" y="3085403"/>
                    <a:pt x="4507613" y="3107500"/>
                  </a:cubicBezTo>
                  <a:cubicBezTo>
                    <a:pt x="4515422" y="3143695"/>
                    <a:pt x="4516376" y="3180844"/>
                    <a:pt x="4545521" y="3209993"/>
                  </a:cubicBezTo>
                  <a:cubicBezTo>
                    <a:pt x="4555811" y="3220280"/>
                    <a:pt x="4558477" y="3238758"/>
                    <a:pt x="4563811" y="3253809"/>
                  </a:cubicBezTo>
                  <a:cubicBezTo>
                    <a:pt x="4570099" y="3271145"/>
                    <a:pt x="4566858" y="3283908"/>
                    <a:pt x="4548570" y="3293244"/>
                  </a:cubicBezTo>
                  <a:cubicBezTo>
                    <a:pt x="4540379" y="3297434"/>
                    <a:pt x="4532378" y="3309437"/>
                    <a:pt x="4531043" y="3318771"/>
                  </a:cubicBezTo>
                  <a:cubicBezTo>
                    <a:pt x="4527043" y="3346776"/>
                    <a:pt x="4532950" y="3372495"/>
                    <a:pt x="4545904" y="3399546"/>
                  </a:cubicBezTo>
                  <a:cubicBezTo>
                    <a:pt x="4558096" y="3424883"/>
                    <a:pt x="4556762" y="3456508"/>
                    <a:pt x="4561524" y="3485275"/>
                  </a:cubicBezTo>
                  <a:cubicBezTo>
                    <a:pt x="4564954" y="3505657"/>
                    <a:pt x="4572002" y="3526042"/>
                    <a:pt x="4572002" y="3546617"/>
                  </a:cubicBezTo>
                  <a:cubicBezTo>
                    <a:pt x="4572002" y="3572146"/>
                    <a:pt x="4565907" y="3597482"/>
                    <a:pt x="4563620" y="3623201"/>
                  </a:cubicBezTo>
                  <a:cubicBezTo>
                    <a:pt x="4561716" y="3643204"/>
                    <a:pt x="4562478" y="3663589"/>
                    <a:pt x="4560192" y="3683591"/>
                  </a:cubicBezTo>
                  <a:cubicBezTo>
                    <a:pt x="4558477" y="3699976"/>
                    <a:pt x="4554096" y="3716168"/>
                    <a:pt x="4550476" y="3732361"/>
                  </a:cubicBezTo>
                  <a:cubicBezTo>
                    <a:pt x="4549142" y="3738267"/>
                    <a:pt x="4543998" y="3744173"/>
                    <a:pt x="4544759" y="3749506"/>
                  </a:cubicBezTo>
                  <a:cubicBezTo>
                    <a:pt x="4552953" y="3802467"/>
                    <a:pt x="4516376" y="3840569"/>
                    <a:pt x="4500182" y="3885338"/>
                  </a:cubicBezTo>
                  <a:cubicBezTo>
                    <a:pt x="4483035" y="3932394"/>
                    <a:pt x="4456748" y="3977925"/>
                    <a:pt x="4464557" y="4030503"/>
                  </a:cubicBezTo>
                  <a:cubicBezTo>
                    <a:pt x="4469319" y="4062318"/>
                    <a:pt x="4480369" y="4092989"/>
                    <a:pt x="4487039" y="4124614"/>
                  </a:cubicBezTo>
                  <a:cubicBezTo>
                    <a:pt x="4489324" y="4135854"/>
                    <a:pt x="4488943" y="4148427"/>
                    <a:pt x="4486656" y="4159667"/>
                  </a:cubicBezTo>
                  <a:cubicBezTo>
                    <a:pt x="4476177" y="4213961"/>
                    <a:pt x="4474653" y="4267493"/>
                    <a:pt x="4491801" y="4320837"/>
                  </a:cubicBezTo>
                  <a:cubicBezTo>
                    <a:pt x="4494659" y="4329979"/>
                    <a:pt x="4497325" y="4339695"/>
                    <a:pt x="4497325" y="4349222"/>
                  </a:cubicBezTo>
                  <a:cubicBezTo>
                    <a:pt x="4497325" y="4401419"/>
                    <a:pt x="4493324" y="4452665"/>
                    <a:pt x="4474653" y="4502579"/>
                  </a:cubicBezTo>
                  <a:cubicBezTo>
                    <a:pt x="4468368" y="4519343"/>
                    <a:pt x="4472368" y="4539728"/>
                    <a:pt x="4470844" y="4558207"/>
                  </a:cubicBezTo>
                  <a:cubicBezTo>
                    <a:pt x="4469511" y="4575351"/>
                    <a:pt x="4468940" y="4592878"/>
                    <a:pt x="4464557" y="4609452"/>
                  </a:cubicBezTo>
                  <a:cubicBezTo>
                    <a:pt x="4458082" y="4633647"/>
                    <a:pt x="4457320" y="4656126"/>
                    <a:pt x="4463033" y="4681083"/>
                  </a:cubicBezTo>
                  <a:cubicBezTo>
                    <a:pt x="4468368" y="4704895"/>
                    <a:pt x="4465702" y="4730614"/>
                    <a:pt x="4465891" y="4755381"/>
                  </a:cubicBezTo>
                  <a:cubicBezTo>
                    <a:pt x="4466082" y="4783004"/>
                    <a:pt x="4466272" y="4810627"/>
                    <a:pt x="4465319" y="4838250"/>
                  </a:cubicBezTo>
                  <a:cubicBezTo>
                    <a:pt x="4464940" y="4849300"/>
                    <a:pt x="4457320" y="4861873"/>
                    <a:pt x="4460367" y="4871019"/>
                  </a:cubicBezTo>
                  <a:cubicBezTo>
                    <a:pt x="4470653" y="4900546"/>
                    <a:pt x="4458271" y="4930075"/>
                    <a:pt x="4463795" y="4959602"/>
                  </a:cubicBezTo>
                  <a:cubicBezTo>
                    <a:pt x="4466653" y="4974082"/>
                    <a:pt x="4458844" y="4990465"/>
                    <a:pt x="4458082" y="5006086"/>
                  </a:cubicBezTo>
                  <a:cubicBezTo>
                    <a:pt x="4456748" y="5031614"/>
                    <a:pt x="4457320" y="5057141"/>
                    <a:pt x="4456937" y="5082670"/>
                  </a:cubicBezTo>
                  <a:cubicBezTo>
                    <a:pt x="4456748" y="5091052"/>
                    <a:pt x="4455986" y="5099245"/>
                    <a:pt x="4455603" y="5107627"/>
                  </a:cubicBezTo>
                  <a:cubicBezTo>
                    <a:pt x="4455223" y="5115057"/>
                    <a:pt x="4453508" y="5122867"/>
                    <a:pt x="4454840" y="5129916"/>
                  </a:cubicBezTo>
                  <a:cubicBezTo>
                    <a:pt x="4459605" y="5155445"/>
                    <a:pt x="4467415" y="5180591"/>
                    <a:pt x="4470464" y="5206308"/>
                  </a:cubicBezTo>
                  <a:cubicBezTo>
                    <a:pt x="4473130" y="5228597"/>
                    <a:pt x="4469511" y="5251650"/>
                    <a:pt x="4471415" y="5274129"/>
                  </a:cubicBezTo>
                  <a:cubicBezTo>
                    <a:pt x="4474653" y="5313754"/>
                    <a:pt x="4480369" y="5353379"/>
                    <a:pt x="4483990" y="5393005"/>
                  </a:cubicBezTo>
                  <a:cubicBezTo>
                    <a:pt x="4484752" y="5401579"/>
                    <a:pt x="4479988" y="5410531"/>
                    <a:pt x="4479607" y="5419295"/>
                  </a:cubicBezTo>
                  <a:cubicBezTo>
                    <a:pt x="4478656" y="5446728"/>
                    <a:pt x="4478464" y="5474161"/>
                    <a:pt x="4477894" y="5501594"/>
                  </a:cubicBezTo>
                  <a:cubicBezTo>
                    <a:pt x="4477702" y="5517215"/>
                    <a:pt x="4478273" y="5533027"/>
                    <a:pt x="4476560" y="5548460"/>
                  </a:cubicBezTo>
                  <a:cubicBezTo>
                    <a:pt x="4474273" y="5568842"/>
                    <a:pt x="4470844" y="5587321"/>
                    <a:pt x="4485703" y="5606372"/>
                  </a:cubicBezTo>
                  <a:cubicBezTo>
                    <a:pt x="4508755" y="5635711"/>
                    <a:pt x="4499801" y="5673050"/>
                    <a:pt x="4505134" y="5706959"/>
                  </a:cubicBezTo>
                  <a:cubicBezTo>
                    <a:pt x="4506468" y="5715723"/>
                    <a:pt x="4506659" y="5724678"/>
                    <a:pt x="4508183" y="5733440"/>
                  </a:cubicBezTo>
                  <a:cubicBezTo>
                    <a:pt x="4511041" y="5749634"/>
                    <a:pt x="4514279" y="5765635"/>
                    <a:pt x="4517519" y="5781830"/>
                  </a:cubicBezTo>
                  <a:cubicBezTo>
                    <a:pt x="4518089" y="5784686"/>
                    <a:pt x="4518281" y="5787924"/>
                    <a:pt x="4519234" y="5790592"/>
                  </a:cubicBezTo>
                  <a:cubicBezTo>
                    <a:pt x="4527233" y="5815169"/>
                    <a:pt x="4536378" y="5839361"/>
                    <a:pt x="4542855" y="5864318"/>
                  </a:cubicBezTo>
                  <a:cubicBezTo>
                    <a:pt x="4546095" y="5876511"/>
                    <a:pt x="4546476" y="5890037"/>
                    <a:pt x="4544759" y="5902610"/>
                  </a:cubicBezTo>
                  <a:cubicBezTo>
                    <a:pt x="4539808" y="5939377"/>
                    <a:pt x="4537712" y="5975764"/>
                    <a:pt x="4544951" y="6012723"/>
                  </a:cubicBezTo>
                  <a:cubicBezTo>
                    <a:pt x="4547808" y="6027392"/>
                    <a:pt x="4543045" y="6043776"/>
                    <a:pt x="4541332" y="6059397"/>
                  </a:cubicBezTo>
                  <a:cubicBezTo>
                    <a:pt x="4536759" y="6096736"/>
                    <a:pt x="4531805" y="6134075"/>
                    <a:pt x="4527426" y="6171605"/>
                  </a:cubicBezTo>
                  <a:cubicBezTo>
                    <a:pt x="4524758" y="6195037"/>
                    <a:pt x="4523234" y="6218660"/>
                    <a:pt x="4520568" y="6242093"/>
                  </a:cubicBezTo>
                  <a:cubicBezTo>
                    <a:pt x="4517327" y="6269144"/>
                    <a:pt x="4512375" y="6296005"/>
                    <a:pt x="4509706" y="6323058"/>
                  </a:cubicBezTo>
                  <a:cubicBezTo>
                    <a:pt x="4506659" y="6353919"/>
                    <a:pt x="4506089" y="6384972"/>
                    <a:pt x="4502848" y="6415833"/>
                  </a:cubicBezTo>
                  <a:cubicBezTo>
                    <a:pt x="4496563" y="6472225"/>
                    <a:pt x="4489132" y="6528424"/>
                    <a:pt x="4482084" y="6584812"/>
                  </a:cubicBezTo>
                  <a:cubicBezTo>
                    <a:pt x="4475226" y="6639488"/>
                    <a:pt x="4469129" y="6694164"/>
                    <a:pt x="4460557" y="6748458"/>
                  </a:cubicBezTo>
                  <a:cubicBezTo>
                    <a:pt x="4456937" y="6771319"/>
                    <a:pt x="4447030" y="6793035"/>
                    <a:pt x="4441507" y="6815516"/>
                  </a:cubicBezTo>
                  <a:lnTo>
                    <a:pt x="4431806" y="6858001"/>
                  </a:lnTo>
                  <a:lnTo>
                    <a:pt x="4259554" y="6858001"/>
                  </a:lnTo>
                  <a:lnTo>
                    <a:pt x="4259554" y="6858002"/>
                  </a:lnTo>
                  <a:lnTo>
                    <a:pt x="0" y="6858002"/>
                  </a:lnTo>
                  <a:lnTo>
                    <a:pt x="0" y="2"/>
                  </a:lnTo>
                  <a:lnTo>
                    <a:pt x="3766492" y="1"/>
                  </a:lnTo>
                  <a:lnTo>
                    <a:pt x="3769210" y="21486"/>
                  </a:lnTo>
                  <a:close/>
                </a:path>
              </a:pathLst>
            </a:cu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 name="Group 8">
              <a:extLst>
                <a:ext uri="{FF2B5EF4-FFF2-40B4-BE49-F238E27FC236}">
                  <a16:creationId xmlns:a16="http://schemas.microsoft.com/office/drawing/2014/main" id="{1BCD9601-1F44-4E40-998C-1B256DAE9464}"/>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1"/>
              <a:ext cx="884241" cy="6858002"/>
              <a:chOff x="3697284" y="-1"/>
              <a:chExt cx="884241" cy="6858002"/>
            </a:xfrm>
          </p:grpSpPr>
          <p:grpSp>
            <p:nvGrpSpPr>
              <p:cNvPr id="10" name="Group 9">
                <a:extLst>
                  <a:ext uri="{FF2B5EF4-FFF2-40B4-BE49-F238E27FC236}">
                    <a16:creationId xmlns:a16="http://schemas.microsoft.com/office/drawing/2014/main" id="{1A1CA4E9-12FA-47EB-8471-25E8D55152C9}"/>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1"/>
                <a:ext cx="884241" cy="6858001"/>
                <a:chOff x="3697284" y="-1"/>
                <a:chExt cx="884241" cy="6858001"/>
              </a:xfrm>
              <a:solidFill>
                <a:srgbClr val="FFFFFF"/>
              </a:solidFill>
              <a:effectLst/>
            </p:grpSpPr>
            <p:sp>
              <p:nvSpPr>
                <p:cNvPr id="14" name="Freeform: Shape 13">
                  <a:extLst>
                    <a:ext uri="{FF2B5EF4-FFF2-40B4-BE49-F238E27FC236}">
                      <a16:creationId xmlns:a16="http://schemas.microsoft.com/office/drawing/2014/main" id="{E13A9BF0-334C-4457-A635-9CA4877EAA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FF05821A-8598-44E4-A18C-538D5331E4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1" name="Group 10">
                <a:extLst>
                  <a:ext uri="{FF2B5EF4-FFF2-40B4-BE49-F238E27FC236}">
                    <a16:creationId xmlns:a16="http://schemas.microsoft.com/office/drawing/2014/main" id="{8A4ECC81-E17F-4F87-9A0B-398363A864A4}"/>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0"/>
                <a:ext cx="884241" cy="6858001"/>
                <a:chOff x="3697284" y="-1"/>
                <a:chExt cx="884241" cy="6858001"/>
              </a:xfrm>
              <a:blipFill>
                <a:blip r:embed="rId4">
                  <a:alphaModFix amt="57000"/>
                </a:blip>
                <a:tile tx="0" ty="0" sx="100000" sy="100000" flip="none" algn="tl"/>
              </a:blipFill>
              <a:effectLst/>
            </p:grpSpPr>
            <p:sp>
              <p:nvSpPr>
                <p:cNvPr id="12" name="Freeform: Shape 11">
                  <a:extLst>
                    <a:ext uri="{FF2B5EF4-FFF2-40B4-BE49-F238E27FC236}">
                      <a16:creationId xmlns:a16="http://schemas.microsoft.com/office/drawing/2014/main" id="{1FBBD7D8-A895-40D0-A53D-DEDF495B2F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a:extLst>
                    <a:ext uri="{FF2B5EF4-FFF2-40B4-BE49-F238E27FC236}">
                      <a16:creationId xmlns:a16="http://schemas.microsoft.com/office/drawing/2014/main" id="{BA602493-BC70-48CF-BDBA-88A8662274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grpSp>
      <p:sp>
        <p:nvSpPr>
          <p:cNvPr id="16" name="TextBox 15">
            <a:extLst>
              <a:ext uri="{FF2B5EF4-FFF2-40B4-BE49-F238E27FC236}">
                <a16:creationId xmlns:a16="http://schemas.microsoft.com/office/drawing/2014/main" id="{8187A9FE-1BFB-4A32-8017-9BC2634B1327}"/>
              </a:ext>
            </a:extLst>
          </p:cNvPr>
          <p:cNvSpPr txBox="1"/>
          <p:nvPr/>
        </p:nvSpPr>
        <p:spPr>
          <a:xfrm>
            <a:off x="212008" y="902524"/>
            <a:ext cx="6264164" cy="5447645"/>
          </a:xfrm>
          <a:prstGeom prst="rect">
            <a:avLst/>
          </a:prstGeom>
          <a:noFill/>
        </p:spPr>
        <p:txBody>
          <a:bodyPr wrap="square">
            <a:spAutoFit/>
          </a:bodyPr>
          <a:lstStyle/>
          <a:p>
            <a:r>
              <a:rPr lang="en-US" sz="2800" dirty="0">
                <a:solidFill>
                  <a:schemeClr val="bg1"/>
                </a:solidFill>
                <a:effectLst/>
                <a:ea typeface="Calibri" panose="020F0502020204030204" pitchFamily="34" charset="0"/>
              </a:rPr>
              <a:t>Dr. Andreas </a:t>
            </a:r>
            <a:r>
              <a:rPr lang="en-US" sz="2800" b="1" dirty="0" err="1">
                <a:solidFill>
                  <a:schemeClr val="bg1"/>
                </a:solidFill>
              </a:rPr>
              <a:t>Önnerfors</a:t>
            </a:r>
            <a:br>
              <a:rPr lang="en-US" sz="2800" dirty="0">
                <a:solidFill>
                  <a:schemeClr val="bg1"/>
                </a:solidFill>
                <a:effectLst/>
                <a:ea typeface="Calibri" panose="020F0502020204030204" pitchFamily="34" charset="0"/>
              </a:rPr>
            </a:br>
            <a:r>
              <a:rPr lang="en-US" sz="2800" dirty="0">
                <a:solidFill>
                  <a:schemeClr val="bg1"/>
                </a:solidFill>
                <a:effectLst/>
                <a:ea typeface="Calibri" panose="020F0502020204030204" pitchFamily="34" charset="0"/>
              </a:rPr>
              <a:t>Professor of Intellectual </a:t>
            </a:r>
          </a:p>
          <a:p>
            <a:r>
              <a:rPr lang="en-US" sz="2800" dirty="0">
                <a:solidFill>
                  <a:schemeClr val="bg1"/>
                </a:solidFill>
                <a:ea typeface="Calibri" panose="020F0502020204030204" pitchFamily="34" charset="0"/>
              </a:rPr>
              <a:t>H</a:t>
            </a:r>
            <a:r>
              <a:rPr lang="en-US" sz="2800" dirty="0">
                <a:solidFill>
                  <a:schemeClr val="bg1"/>
                </a:solidFill>
                <a:effectLst/>
                <a:ea typeface="Calibri" panose="020F0502020204030204" pitchFamily="34" charset="0"/>
              </a:rPr>
              <a:t>istory</a:t>
            </a:r>
          </a:p>
          <a:p>
            <a:endParaRPr lang="en-US" sz="2800" dirty="0">
              <a:solidFill>
                <a:schemeClr val="bg1"/>
              </a:solidFill>
              <a:ea typeface="Calibri" panose="020F0502020204030204" pitchFamily="34" charset="0"/>
            </a:endParaRPr>
          </a:p>
          <a:p>
            <a:r>
              <a:rPr lang="en-US" sz="2800" dirty="0">
                <a:solidFill>
                  <a:schemeClr val="bg1"/>
                </a:solidFill>
                <a:effectLst/>
                <a:ea typeface="Calibri" panose="020F0502020204030204" pitchFamily="34" charset="0"/>
              </a:rPr>
              <a:t>Fulbright Scholar, UC</a:t>
            </a:r>
          </a:p>
          <a:p>
            <a:r>
              <a:rPr lang="en-US" sz="2800" dirty="0">
                <a:solidFill>
                  <a:schemeClr val="bg1"/>
                </a:solidFill>
                <a:ea typeface="Calibri" panose="020F0502020204030204" pitchFamily="34" charset="0"/>
              </a:rPr>
              <a:t>Berkeley</a:t>
            </a:r>
            <a:br>
              <a:rPr lang="en-US" sz="2800" dirty="0">
                <a:solidFill>
                  <a:schemeClr val="bg1"/>
                </a:solidFill>
                <a:effectLst/>
                <a:ea typeface="Calibri" panose="020F0502020204030204" pitchFamily="34" charset="0"/>
              </a:rPr>
            </a:br>
            <a:endParaRPr lang="en-US" sz="2800" dirty="0">
              <a:solidFill>
                <a:schemeClr val="bg1"/>
              </a:solidFill>
              <a:effectLst/>
              <a:ea typeface="Calibri" panose="020F0502020204030204" pitchFamily="34" charset="0"/>
            </a:endParaRPr>
          </a:p>
          <a:p>
            <a:r>
              <a:rPr lang="en-US" sz="2400" b="1" dirty="0">
                <a:solidFill>
                  <a:schemeClr val="bg1"/>
                </a:solidFill>
                <a:effectLst/>
                <a:ea typeface="Calibri" panose="020F0502020204030204" pitchFamily="34" charset="0"/>
                <a:cs typeface="Times New Roman" panose="02020603050405020304" pitchFamily="18" charset="0"/>
              </a:rPr>
              <a:t>“Transatlantic Perspectives</a:t>
            </a:r>
          </a:p>
          <a:p>
            <a:r>
              <a:rPr lang="en-US" sz="2400" b="1" dirty="0">
                <a:solidFill>
                  <a:schemeClr val="bg1"/>
                </a:solidFill>
                <a:effectLst/>
                <a:ea typeface="Calibri" panose="020F0502020204030204" pitchFamily="34" charset="0"/>
                <a:cs typeface="Times New Roman" panose="02020603050405020304" pitchFamily="18" charset="0"/>
              </a:rPr>
              <a:t> on Freemasonry: </a:t>
            </a:r>
          </a:p>
          <a:p>
            <a:r>
              <a:rPr lang="en-US" sz="2400" b="1" dirty="0">
                <a:solidFill>
                  <a:schemeClr val="bg1"/>
                </a:solidFill>
                <a:effectLst/>
                <a:ea typeface="Calibri" panose="020F0502020204030204" pitchFamily="34" charset="0"/>
                <a:cs typeface="Times New Roman" panose="02020603050405020304" pitchFamily="18" charset="0"/>
              </a:rPr>
              <a:t>German Immigrant </a:t>
            </a:r>
          </a:p>
          <a:p>
            <a:r>
              <a:rPr lang="en-US" sz="2400" b="1" dirty="0">
                <a:solidFill>
                  <a:schemeClr val="bg1"/>
                </a:solidFill>
                <a:effectLst/>
                <a:ea typeface="Calibri" panose="020F0502020204030204" pitchFamily="34" charset="0"/>
                <a:cs typeface="Times New Roman" panose="02020603050405020304" pitchFamily="18" charset="0"/>
              </a:rPr>
              <a:t>Lodges in the USA”</a:t>
            </a:r>
            <a:endParaRPr lang="en-US" sz="2400" dirty="0">
              <a:solidFill>
                <a:schemeClr val="bg1"/>
              </a:solidFill>
              <a:effectLst/>
              <a:ea typeface="Calibri" panose="020F0502020204030204" pitchFamily="34" charset="0"/>
              <a:cs typeface="Times New Roman" panose="02020603050405020304" pitchFamily="18" charset="0"/>
            </a:endParaRPr>
          </a:p>
          <a:p>
            <a:endParaRPr lang="en-US" sz="2800" b="1" dirty="0">
              <a:solidFill>
                <a:schemeClr val="bg1"/>
              </a:solidFill>
            </a:endParaRPr>
          </a:p>
          <a:p>
            <a:endParaRPr lang="en-US" sz="2800" dirty="0">
              <a:solidFill>
                <a:schemeClr val="bg1"/>
              </a:solidFill>
            </a:endParaRPr>
          </a:p>
        </p:txBody>
      </p:sp>
    </p:spTree>
    <p:extLst>
      <p:ext uri="{BB962C8B-B14F-4D97-AF65-F5344CB8AC3E}">
        <p14:creationId xmlns:p14="http://schemas.microsoft.com/office/powerpoint/2010/main" val="19338925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8D55C3D3-29A5-44AB-98DA-3F18E4E972CD}"/>
              </a:ext>
            </a:extLst>
          </p:cNvPr>
          <p:cNvPicPr>
            <a:picLocks noChangeAspect="1"/>
          </p:cNvPicPr>
          <p:nvPr/>
        </p:nvPicPr>
        <p:blipFill rotWithShape="1">
          <a:blip r:embed="rId3">
            <a:extLst>
              <a:ext uri="{28A0092B-C50C-407E-A947-70E740481C1C}">
                <a14:useLocalDpi xmlns:a14="http://schemas.microsoft.com/office/drawing/2010/main" val="0"/>
              </a:ext>
            </a:extLst>
          </a:blip>
          <a:srcRect r="3769" b="1"/>
          <a:stretch/>
        </p:blipFill>
        <p:spPr bwMode="auto">
          <a:xfrm>
            <a:off x="2" y="-2"/>
            <a:ext cx="5441859" cy="5654940"/>
          </a:xfrm>
          <a:custGeom>
            <a:avLst/>
            <a:gdLst/>
            <a:ahLst/>
            <a:cxnLst/>
            <a:rect l="l" t="t" r="r" b="b"/>
            <a:pathLst>
              <a:path w="5441859" h="5654940">
                <a:moveTo>
                  <a:pt x="0" y="0"/>
                </a:moveTo>
                <a:lnTo>
                  <a:pt x="4400491" y="0"/>
                </a:lnTo>
                <a:lnTo>
                  <a:pt x="4484766" y="76595"/>
                </a:lnTo>
                <a:cubicBezTo>
                  <a:pt x="5076107" y="667936"/>
                  <a:pt x="5441859" y="1484866"/>
                  <a:pt x="5441859" y="2387221"/>
                </a:cubicBezTo>
                <a:cubicBezTo>
                  <a:pt x="5441859" y="4191932"/>
                  <a:pt x="3978851" y="5654940"/>
                  <a:pt x="2174140" y="5654940"/>
                </a:cubicBezTo>
                <a:cubicBezTo>
                  <a:pt x="1412778" y="5654940"/>
                  <a:pt x="712231" y="5394557"/>
                  <a:pt x="156693" y="4957981"/>
                </a:cubicBezTo>
                <a:lnTo>
                  <a:pt x="0" y="4820612"/>
                </a:lnTo>
                <a:close/>
              </a:path>
            </a:pathLst>
          </a:custGeom>
          <a:noFill/>
        </p:spPr>
      </p:pic>
      <p:sp>
        <p:nvSpPr>
          <p:cNvPr id="8" name="TextBox 7">
            <a:extLst>
              <a:ext uri="{FF2B5EF4-FFF2-40B4-BE49-F238E27FC236}">
                <a16:creationId xmlns:a16="http://schemas.microsoft.com/office/drawing/2014/main" id="{F33B61CA-1B9B-4D8A-BC9B-60129853AF16}"/>
              </a:ext>
            </a:extLst>
          </p:cNvPr>
          <p:cNvSpPr txBox="1"/>
          <p:nvPr/>
        </p:nvSpPr>
        <p:spPr>
          <a:xfrm>
            <a:off x="6244489" y="765178"/>
            <a:ext cx="5314543" cy="5219062"/>
          </a:xfrm>
          <a:prstGeom prst="rect">
            <a:avLst/>
          </a:prstGeom>
        </p:spPr>
        <p:txBody>
          <a:bodyPr vert="horz" lIns="91440" tIns="45720" rIns="91440" bIns="45720" rtlCol="0" anchor="t">
            <a:normAutofit/>
          </a:bodyPr>
          <a:lstStyle/>
          <a:p>
            <a:pPr marR="0">
              <a:lnSpc>
                <a:spcPct val="90000"/>
              </a:lnSpc>
              <a:spcBef>
                <a:spcPts val="0"/>
              </a:spcBef>
              <a:spcAft>
                <a:spcPts val="800"/>
              </a:spcAft>
            </a:pPr>
            <a:r>
              <a:rPr lang="en-US" sz="2800" b="1" dirty="0">
                <a:effectLst/>
              </a:rPr>
              <a:t>Dr. Rob Collis:</a:t>
            </a:r>
            <a:endParaRPr lang="en-US" sz="2800" b="1" dirty="0"/>
          </a:p>
          <a:p>
            <a:pPr marR="0">
              <a:lnSpc>
                <a:spcPct val="90000"/>
              </a:lnSpc>
              <a:spcBef>
                <a:spcPts val="0"/>
              </a:spcBef>
              <a:spcAft>
                <a:spcPts val="800"/>
              </a:spcAft>
            </a:pPr>
            <a:r>
              <a:rPr lang="en-US" sz="2800" b="1" dirty="0">
                <a:effectLst/>
              </a:rPr>
              <a:t>Visiting Assistant Professor of History, Drake University</a:t>
            </a:r>
          </a:p>
          <a:p>
            <a:pPr marR="0">
              <a:lnSpc>
                <a:spcPct val="90000"/>
              </a:lnSpc>
              <a:spcBef>
                <a:spcPts val="0"/>
              </a:spcBef>
              <a:spcAft>
                <a:spcPts val="0"/>
              </a:spcAft>
            </a:pPr>
            <a:r>
              <a:rPr lang="en-US" sz="2800" b="1" dirty="0">
                <a:effectLst/>
              </a:rPr>
              <a:t>Research Fellow, Helsinki Collegium of Advanced Studies at the University of Helsinki</a:t>
            </a:r>
          </a:p>
          <a:p>
            <a:pPr marR="0">
              <a:lnSpc>
                <a:spcPct val="90000"/>
              </a:lnSpc>
              <a:spcBef>
                <a:spcPts val="0"/>
              </a:spcBef>
              <a:spcAft>
                <a:spcPts val="0"/>
              </a:spcAft>
            </a:pPr>
            <a:endParaRPr lang="en-US" sz="2800" b="1" dirty="0">
              <a:effectLst/>
            </a:endParaRPr>
          </a:p>
          <a:p>
            <a:pPr>
              <a:lnSpc>
                <a:spcPct val="90000"/>
              </a:lnSpc>
            </a:pPr>
            <a:r>
              <a:rPr lang="en-US" sz="2800" b="1" dirty="0">
                <a:effectLst/>
                <a:ea typeface="Times New Roman" panose="02020603050405020304" pitchFamily="18" charset="0"/>
              </a:rPr>
              <a:t>“The Avignon Society and Masonic Networks in Europe, 1779-1807”</a:t>
            </a:r>
          </a:p>
          <a:p>
            <a:pPr marR="0">
              <a:lnSpc>
                <a:spcPct val="90000"/>
              </a:lnSpc>
              <a:spcBef>
                <a:spcPts val="0"/>
              </a:spcBef>
              <a:spcAft>
                <a:spcPts val="0"/>
              </a:spcAft>
            </a:pPr>
            <a:endParaRPr lang="en-US" sz="2800" b="1" dirty="0"/>
          </a:p>
          <a:p>
            <a:pPr marR="0">
              <a:lnSpc>
                <a:spcPct val="90000"/>
              </a:lnSpc>
              <a:spcBef>
                <a:spcPts val="0"/>
              </a:spcBef>
              <a:spcAft>
                <a:spcPts val="0"/>
              </a:spcAft>
            </a:pPr>
            <a:endParaRPr lang="en-US" sz="2800" b="1" dirty="0">
              <a:effectLst/>
            </a:endParaRPr>
          </a:p>
          <a:p>
            <a:pPr marR="0">
              <a:lnSpc>
                <a:spcPct val="90000"/>
              </a:lnSpc>
              <a:spcBef>
                <a:spcPts val="0"/>
              </a:spcBef>
              <a:spcAft>
                <a:spcPts val="0"/>
              </a:spcAft>
            </a:pPr>
            <a:endParaRPr lang="en-US" sz="2800" b="1" dirty="0">
              <a:effectLst/>
            </a:endParaRPr>
          </a:p>
        </p:txBody>
      </p:sp>
    </p:spTree>
    <p:extLst>
      <p:ext uri="{BB962C8B-B14F-4D97-AF65-F5344CB8AC3E}">
        <p14:creationId xmlns:p14="http://schemas.microsoft.com/office/powerpoint/2010/main" val="2048496345"/>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23E547B5-89CF-4EC0-96DE-25771AED0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F0B8CEB-8279-4E5E-A0CE-1FC9F71736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782" y="0"/>
            <a:ext cx="7421217"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Kevin A Quarmby, Photograph by Olli Tumelius">
            <a:extLst>
              <a:ext uri="{FF2B5EF4-FFF2-40B4-BE49-F238E27FC236}">
                <a16:creationId xmlns:a16="http://schemas.microsoft.com/office/drawing/2014/main" id="{8651C648-0E73-48B9-823A-6AD92FA30A6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207" r="3459" b="2"/>
          <a:stretch/>
        </p:blipFill>
        <p:spPr bwMode="auto">
          <a:xfrm>
            <a:off x="20" y="10"/>
            <a:ext cx="6901711" cy="6857990"/>
          </a:xfrm>
          <a:custGeom>
            <a:avLst/>
            <a:gdLst/>
            <a:ahLst/>
            <a:cxnLst/>
            <a:rect l="l" t="t" r="r" b="b"/>
            <a:pathLst>
              <a:path w="6901731" h="6858000">
                <a:moveTo>
                  <a:pt x="0" y="0"/>
                </a:moveTo>
                <a:lnTo>
                  <a:pt x="6897896" y="5958"/>
                </a:lnTo>
                <a:lnTo>
                  <a:pt x="6866823" y="62592"/>
                </a:lnTo>
                <a:lnTo>
                  <a:pt x="6901731" y="89476"/>
                </a:lnTo>
                <a:lnTo>
                  <a:pt x="6901731" y="103833"/>
                </a:lnTo>
                <a:lnTo>
                  <a:pt x="6900034" y="110092"/>
                </a:lnTo>
                <a:lnTo>
                  <a:pt x="6901731" y="113679"/>
                </a:lnTo>
                <a:lnTo>
                  <a:pt x="6901731" y="405560"/>
                </a:lnTo>
                <a:lnTo>
                  <a:pt x="6900456" y="429509"/>
                </a:lnTo>
                <a:cubicBezTo>
                  <a:pt x="6892773" y="535647"/>
                  <a:pt x="6878314" y="537918"/>
                  <a:pt x="6886342" y="636808"/>
                </a:cubicBezTo>
                <a:cubicBezTo>
                  <a:pt x="6892506" y="756883"/>
                  <a:pt x="6864504" y="771443"/>
                  <a:pt x="6851784" y="839073"/>
                </a:cubicBezTo>
                <a:cubicBezTo>
                  <a:pt x="6838675" y="892655"/>
                  <a:pt x="6864124" y="961738"/>
                  <a:pt x="6845760" y="994930"/>
                </a:cubicBezTo>
                <a:cubicBezTo>
                  <a:pt x="6833572" y="1024166"/>
                  <a:pt x="6859282" y="1058905"/>
                  <a:pt x="6845601" y="1112932"/>
                </a:cubicBezTo>
                <a:cubicBezTo>
                  <a:pt x="6838700" y="1149910"/>
                  <a:pt x="6829138" y="1151035"/>
                  <a:pt x="6820235" y="1187433"/>
                </a:cubicBezTo>
                <a:cubicBezTo>
                  <a:pt x="6815504" y="1196464"/>
                  <a:pt x="6777707" y="1338549"/>
                  <a:pt x="6759643" y="1337010"/>
                </a:cubicBezTo>
                <a:cubicBezTo>
                  <a:pt x="6737660" y="1337296"/>
                  <a:pt x="6760650" y="1396341"/>
                  <a:pt x="6736375" y="1382272"/>
                </a:cubicBezTo>
                <a:cubicBezTo>
                  <a:pt x="6755741" y="1415836"/>
                  <a:pt x="6714675" y="1414567"/>
                  <a:pt x="6701292" y="1432111"/>
                </a:cubicBezTo>
                <a:cubicBezTo>
                  <a:pt x="6721110" y="1460185"/>
                  <a:pt x="6692106" y="1490815"/>
                  <a:pt x="6686578" y="1518624"/>
                </a:cubicBezTo>
                <a:cubicBezTo>
                  <a:pt x="6682512" y="1567002"/>
                  <a:pt x="6679579" y="1571443"/>
                  <a:pt x="6670824" y="1607743"/>
                </a:cubicBezTo>
                <a:cubicBezTo>
                  <a:pt x="6671133" y="1629590"/>
                  <a:pt x="6663161" y="1656870"/>
                  <a:pt x="6664392" y="1696405"/>
                </a:cubicBezTo>
                <a:cubicBezTo>
                  <a:pt x="6655686" y="1770486"/>
                  <a:pt x="6641938" y="1757082"/>
                  <a:pt x="6642880" y="1812372"/>
                </a:cubicBezTo>
                <a:cubicBezTo>
                  <a:pt x="6638579" y="1872475"/>
                  <a:pt x="6619231" y="1825476"/>
                  <a:pt x="6612547" y="1876437"/>
                </a:cubicBezTo>
                <a:cubicBezTo>
                  <a:pt x="6600695" y="1913834"/>
                  <a:pt x="6591061" y="1923231"/>
                  <a:pt x="6571760" y="1953331"/>
                </a:cubicBezTo>
                <a:cubicBezTo>
                  <a:pt x="6561039" y="1989021"/>
                  <a:pt x="6544090" y="2087896"/>
                  <a:pt x="6520213" y="2096455"/>
                </a:cubicBezTo>
                <a:lnTo>
                  <a:pt x="6492461" y="2188148"/>
                </a:lnTo>
                <a:cubicBezTo>
                  <a:pt x="6504372" y="2211333"/>
                  <a:pt x="6489131" y="2253220"/>
                  <a:pt x="6471854" y="2259117"/>
                </a:cubicBezTo>
                <a:cubicBezTo>
                  <a:pt x="6466151" y="2287829"/>
                  <a:pt x="6440452" y="2301346"/>
                  <a:pt x="6439832" y="2328334"/>
                </a:cubicBezTo>
                <a:cubicBezTo>
                  <a:pt x="6431013" y="2351201"/>
                  <a:pt x="6444250" y="2396409"/>
                  <a:pt x="6425162" y="2408211"/>
                </a:cubicBezTo>
                <a:lnTo>
                  <a:pt x="6417221" y="2427382"/>
                </a:lnTo>
                <a:lnTo>
                  <a:pt x="6425030" y="2464387"/>
                </a:lnTo>
                <a:lnTo>
                  <a:pt x="6406293" y="2472223"/>
                </a:lnTo>
                <a:cubicBezTo>
                  <a:pt x="6406862" y="2477277"/>
                  <a:pt x="6406486" y="2491723"/>
                  <a:pt x="6405400" y="2493547"/>
                </a:cubicBezTo>
                <a:lnTo>
                  <a:pt x="6374829" y="2532070"/>
                </a:lnTo>
                <a:cubicBezTo>
                  <a:pt x="6374597" y="2545374"/>
                  <a:pt x="6360976" y="2563797"/>
                  <a:pt x="6350864" y="2577422"/>
                </a:cubicBezTo>
                <a:cubicBezTo>
                  <a:pt x="6327056" y="2632768"/>
                  <a:pt x="6341262" y="2616275"/>
                  <a:pt x="6329174" y="2663854"/>
                </a:cubicBezTo>
                <a:cubicBezTo>
                  <a:pt x="6326303" y="2703642"/>
                  <a:pt x="6332854" y="2709643"/>
                  <a:pt x="6315095" y="2741507"/>
                </a:cubicBezTo>
                <a:cubicBezTo>
                  <a:pt x="6319921" y="2740191"/>
                  <a:pt x="6321925" y="2742004"/>
                  <a:pt x="6322463" y="2745641"/>
                </a:cubicBezTo>
                <a:cubicBezTo>
                  <a:pt x="6322245" y="2747982"/>
                  <a:pt x="6322027" y="2750323"/>
                  <a:pt x="6321808" y="2752663"/>
                </a:cubicBezTo>
                <a:lnTo>
                  <a:pt x="6314569" y="2756718"/>
                </a:lnTo>
                <a:cubicBezTo>
                  <a:pt x="6289324" y="2773686"/>
                  <a:pt x="6317551" y="2780051"/>
                  <a:pt x="6315211" y="2811618"/>
                </a:cubicBezTo>
                <a:cubicBezTo>
                  <a:pt x="6315620" y="2826627"/>
                  <a:pt x="6296047" y="2885298"/>
                  <a:pt x="6302211" y="2882314"/>
                </a:cubicBezTo>
                <a:lnTo>
                  <a:pt x="6286167" y="2949597"/>
                </a:lnTo>
                <a:cubicBezTo>
                  <a:pt x="6286401" y="2994618"/>
                  <a:pt x="6286615" y="2971464"/>
                  <a:pt x="6287037" y="3008578"/>
                </a:cubicBezTo>
                <a:cubicBezTo>
                  <a:pt x="6293795" y="3029535"/>
                  <a:pt x="6274405" y="3114154"/>
                  <a:pt x="6259150" y="3123139"/>
                </a:cubicBezTo>
                <a:cubicBezTo>
                  <a:pt x="6250085" y="3189063"/>
                  <a:pt x="6269067" y="3151280"/>
                  <a:pt x="6272249" y="3227854"/>
                </a:cubicBezTo>
                <a:cubicBezTo>
                  <a:pt x="6278775" y="3295842"/>
                  <a:pt x="6289216" y="3303765"/>
                  <a:pt x="6292288" y="3378383"/>
                </a:cubicBezTo>
                <a:cubicBezTo>
                  <a:pt x="6303894" y="3395995"/>
                  <a:pt x="6287498" y="3432581"/>
                  <a:pt x="6288328" y="3459618"/>
                </a:cubicBezTo>
                <a:cubicBezTo>
                  <a:pt x="6289158" y="3486653"/>
                  <a:pt x="6299937" y="3538735"/>
                  <a:pt x="6297272" y="3540603"/>
                </a:cubicBezTo>
                <a:cubicBezTo>
                  <a:pt x="6296849" y="3577379"/>
                  <a:pt x="6294184" y="3587943"/>
                  <a:pt x="6291001" y="3638374"/>
                </a:cubicBezTo>
                <a:cubicBezTo>
                  <a:pt x="6283026" y="3666794"/>
                  <a:pt x="6265833" y="3731744"/>
                  <a:pt x="6283592" y="3763609"/>
                </a:cubicBezTo>
                <a:cubicBezTo>
                  <a:pt x="6264286" y="3758340"/>
                  <a:pt x="6290177" y="3803150"/>
                  <a:pt x="6274068" y="3814506"/>
                </a:cubicBezTo>
                <a:cubicBezTo>
                  <a:pt x="6260645" y="3821643"/>
                  <a:pt x="6265372" y="3836902"/>
                  <a:pt x="6262850" y="3850454"/>
                </a:cubicBezTo>
                <a:cubicBezTo>
                  <a:pt x="6250418" y="3863479"/>
                  <a:pt x="6250660" y="3955243"/>
                  <a:pt x="6257357" y="3975474"/>
                </a:cubicBezTo>
                <a:cubicBezTo>
                  <a:pt x="6245091" y="4036737"/>
                  <a:pt x="6237535" y="4029237"/>
                  <a:pt x="6257889" y="4073155"/>
                </a:cubicBezTo>
                <a:cubicBezTo>
                  <a:pt x="6259272" y="4085906"/>
                  <a:pt x="6239882" y="4116397"/>
                  <a:pt x="6237441" y="4126638"/>
                </a:cubicBezTo>
                <a:lnTo>
                  <a:pt x="6245587" y="4172738"/>
                </a:lnTo>
                <a:lnTo>
                  <a:pt x="6235772" y="4176721"/>
                </a:lnTo>
                <a:lnTo>
                  <a:pt x="6233287" y="4195136"/>
                </a:lnTo>
                <a:lnTo>
                  <a:pt x="6234619" y="4280850"/>
                </a:lnTo>
                <a:cubicBezTo>
                  <a:pt x="6239453" y="4320763"/>
                  <a:pt x="6223309" y="4337596"/>
                  <a:pt x="6219318" y="4402526"/>
                </a:cubicBezTo>
                <a:cubicBezTo>
                  <a:pt x="6205466" y="4516209"/>
                  <a:pt x="6216183" y="4588729"/>
                  <a:pt x="6216810" y="4651172"/>
                </a:cubicBezTo>
                <a:cubicBezTo>
                  <a:pt x="6217673" y="4756959"/>
                  <a:pt x="6228654" y="4824005"/>
                  <a:pt x="6225945" y="4916779"/>
                </a:cubicBezTo>
                <a:cubicBezTo>
                  <a:pt x="6217032" y="4993010"/>
                  <a:pt x="6264271" y="4984591"/>
                  <a:pt x="6230174" y="5051379"/>
                </a:cubicBezTo>
                <a:cubicBezTo>
                  <a:pt x="6235713" y="5056951"/>
                  <a:pt x="6239420" y="5163714"/>
                  <a:pt x="6242600" y="5170879"/>
                </a:cubicBezTo>
                <a:lnTo>
                  <a:pt x="6235996" y="5216428"/>
                </a:lnTo>
                <a:lnTo>
                  <a:pt x="6214638" y="5285298"/>
                </a:lnTo>
                <a:cubicBezTo>
                  <a:pt x="6211392" y="5297492"/>
                  <a:pt x="6225576" y="5312063"/>
                  <a:pt x="6228432" y="5317696"/>
                </a:cubicBezTo>
                <a:lnTo>
                  <a:pt x="6246496" y="5398787"/>
                </a:lnTo>
                <a:lnTo>
                  <a:pt x="6244793" y="5399530"/>
                </a:lnTo>
                <a:lnTo>
                  <a:pt x="6241695" y="5406948"/>
                </a:lnTo>
                <a:lnTo>
                  <a:pt x="6267461" y="5499413"/>
                </a:lnTo>
                <a:cubicBezTo>
                  <a:pt x="6285387" y="5533848"/>
                  <a:pt x="6284888" y="5550029"/>
                  <a:pt x="6295987" y="5582659"/>
                </a:cubicBezTo>
                <a:cubicBezTo>
                  <a:pt x="6311253" y="5681724"/>
                  <a:pt x="6295439" y="5695558"/>
                  <a:pt x="6364803" y="5784263"/>
                </a:cubicBezTo>
                <a:cubicBezTo>
                  <a:pt x="6379348" y="5818651"/>
                  <a:pt x="6412475" y="5906802"/>
                  <a:pt x="6423050" y="5922637"/>
                </a:cubicBezTo>
                <a:cubicBezTo>
                  <a:pt x="6445210" y="5973612"/>
                  <a:pt x="6468179" y="6023873"/>
                  <a:pt x="6497767" y="6090108"/>
                </a:cubicBezTo>
                <a:cubicBezTo>
                  <a:pt x="6571895" y="6150548"/>
                  <a:pt x="6572491" y="6236583"/>
                  <a:pt x="6606710" y="6281543"/>
                </a:cubicBezTo>
                <a:cubicBezTo>
                  <a:pt x="6633675" y="6335892"/>
                  <a:pt x="6654357" y="6388782"/>
                  <a:pt x="6667540" y="6443715"/>
                </a:cubicBezTo>
                <a:cubicBezTo>
                  <a:pt x="6685192" y="6466826"/>
                  <a:pt x="6650500" y="6508701"/>
                  <a:pt x="6659722" y="6550105"/>
                </a:cubicBezTo>
                <a:cubicBezTo>
                  <a:pt x="6665926" y="6645044"/>
                  <a:pt x="6669126" y="6627536"/>
                  <a:pt x="6671805" y="6687397"/>
                </a:cubicBezTo>
                <a:cubicBezTo>
                  <a:pt x="6682671" y="6733683"/>
                  <a:pt x="6665210" y="6772117"/>
                  <a:pt x="6669658" y="6806602"/>
                </a:cubicBezTo>
                <a:cubicBezTo>
                  <a:pt x="6661174" y="6812658"/>
                  <a:pt x="6667097" y="6831470"/>
                  <a:pt x="6675783" y="6850325"/>
                </a:cubicBezTo>
                <a:lnTo>
                  <a:pt x="6679704" y="6858000"/>
                </a:lnTo>
                <a:lnTo>
                  <a:pt x="4532241" y="6858000"/>
                </a:lnTo>
                <a:lnTo>
                  <a:pt x="1208596" y="6858000"/>
                </a:lnTo>
                <a:lnTo>
                  <a:pt x="0" y="6858000"/>
                </a:lnTo>
                <a:close/>
              </a:path>
            </a:pathLst>
          </a:custGeom>
          <a:noFill/>
        </p:spPr>
      </p:pic>
      <p:sp>
        <p:nvSpPr>
          <p:cNvPr id="5" name="TextBox 4">
            <a:extLst>
              <a:ext uri="{FF2B5EF4-FFF2-40B4-BE49-F238E27FC236}">
                <a16:creationId xmlns:a16="http://schemas.microsoft.com/office/drawing/2014/main" id="{893A58E5-FD9E-4AA5-86AA-4C4D5C53C242}"/>
              </a:ext>
            </a:extLst>
          </p:cNvPr>
          <p:cNvSpPr txBox="1"/>
          <p:nvPr/>
        </p:nvSpPr>
        <p:spPr>
          <a:xfrm>
            <a:off x="7320465" y="1157782"/>
            <a:ext cx="4140013" cy="3908586"/>
          </a:xfrm>
          <a:prstGeom prst="rect">
            <a:avLst/>
          </a:prstGeom>
        </p:spPr>
        <p:txBody>
          <a:bodyPr vert="horz" lIns="91440" tIns="45720" rIns="91440" bIns="45720" rtlCol="0">
            <a:normAutofit fontScale="92500" lnSpcReduction="20000"/>
          </a:bodyPr>
          <a:lstStyle/>
          <a:p>
            <a:pPr marR="0">
              <a:lnSpc>
                <a:spcPct val="90000"/>
              </a:lnSpc>
              <a:spcBef>
                <a:spcPts val="0"/>
              </a:spcBef>
              <a:spcAft>
                <a:spcPts val="800"/>
              </a:spcAft>
            </a:pPr>
            <a:r>
              <a:rPr lang="en-US" sz="3000" b="1" dirty="0">
                <a:effectLst/>
              </a:rPr>
              <a:t>Dr. Kevin </a:t>
            </a:r>
            <a:r>
              <a:rPr lang="en-US" sz="3000" b="1" dirty="0" err="1">
                <a:effectLst/>
              </a:rPr>
              <a:t>Quarmby</a:t>
            </a:r>
            <a:endParaRPr lang="en-US" sz="3000" b="1" dirty="0">
              <a:effectLst/>
            </a:endParaRPr>
          </a:p>
          <a:p>
            <a:pPr marR="0">
              <a:lnSpc>
                <a:spcPct val="90000"/>
              </a:lnSpc>
            </a:pPr>
            <a:r>
              <a:rPr lang="en-US" sz="3000" b="1" dirty="0">
                <a:effectLst/>
              </a:rPr>
              <a:t>Associate Professor and Rose Warner Professor of English, School of Arts and Letters, The College of St. Scholastica</a:t>
            </a:r>
          </a:p>
          <a:p>
            <a:pPr marR="0">
              <a:lnSpc>
                <a:spcPct val="90000"/>
              </a:lnSpc>
            </a:pPr>
            <a:endParaRPr lang="en-US" sz="3000" b="1" dirty="0"/>
          </a:p>
          <a:p>
            <a:pPr>
              <a:lnSpc>
                <a:spcPct val="90000"/>
              </a:lnSpc>
            </a:pPr>
            <a:r>
              <a:rPr lang="en-US" sz="3000" b="1" dirty="0">
                <a:effectLst/>
                <a:ea typeface="Times New Roman" panose="02020603050405020304" pitchFamily="18" charset="0"/>
              </a:rPr>
              <a:t>“The Masonic Detective: Freemasonry and the Founding of Emory University”</a:t>
            </a:r>
          </a:p>
          <a:p>
            <a:pPr marR="0">
              <a:lnSpc>
                <a:spcPct val="90000"/>
              </a:lnSpc>
            </a:pPr>
            <a:endParaRPr lang="en-US" sz="2000" dirty="0">
              <a:effectLst/>
            </a:endParaRPr>
          </a:p>
        </p:txBody>
      </p:sp>
    </p:spTree>
    <p:extLst>
      <p:ext uri="{BB962C8B-B14F-4D97-AF65-F5344CB8AC3E}">
        <p14:creationId xmlns:p14="http://schemas.microsoft.com/office/powerpoint/2010/main" val="8525699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797240F-25DD-4060-BCEF-310768C6799A}"/>
              </a:ext>
            </a:extLst>
          </p:cNvPr>
          <p:cNvPicPr>
            <a:picLocks noChangeAspect="1"/>
          </p:cNvPicPr>
          <p:nvPr/>
        </p:nvPicPr>
        <p:blipFill rotWithShape="1">
          <a:blip r:embed="rId3">
            <a:extLst>
              <a:ext uri="{28A0092B-C50C-407E-A947-70E740481C1C}">
                <a14:useLocalDpi xmlns:a14="http://schemas.microsoft.com/office/drawing/2010/main" val="0"/>
              </a:ext>
            </a:extLst>
          </a:blip>
          <a:srcRect r="1" b="1460"/>
          <a:stretch/>
        </p:blipFill>
        <p:spPr bwMode="auto">
          <a:xfrm>
            <a:off x="20" y="10"/>
            <a:ext cx="4639713" cy="6857990"/>
          </a:xfrm>
          <a:prstGeom prst="rect">
            <a:avLst/>
          </a:prstGeom>
          <a:noFill/>
        </p:spPr>
      </p:pic>
      <p:sp>
        <p:nvSpPr>
          <p:cNvPr id="4" name="TextBox 3">
            <a:extLst>
              <a:ext uri="{FF2B5EF4-FFF2-40B4-BE49-F238E27FC236}">
                <a16:creationId xmlns:a16="http://schemas.microsoft.com/office/drawing/2014/main" id="{792654AC-C338-4A86-90A4-152CC026A234}"/>
              </a:ext>
            </a:extLst>
          </p:cNvPr>
          <p:cNvSpPr txBox="1"/>
          <p:nvPr/>
        </p:nvSpPr>
        <p:spPr>
          <a:xfrm>
            <a:off x="5069940" y="2322576"/>
            <a:ext cx="6172200" cy="3858768"/>
          </a:xfrm>
          <a:prstGeom prst="rect">
            <a:avLst/>
          </a:prstGeom>
        </p:spPr>
        <p:txBody>
          <a:bodyPr vert="horz" lIns="91440" tIns="45720" rIns="91440" bIns="45720" rtlCol="0">
            <a:normAutofit lnSpcReduction="10000"/>
          </a:bodyPr>
          <a:lstStyle/>
          <a:p>
            <a:pPr marR="0">
              <a:lnSpc>
                <a:spcPct val="90000"/>
              </a:lnSpc>
              <a:spcBef>
                <a:spcPts val="0"/>
              </a:spcBef>
              <a:spcAft>
                <a:spcPts val="800"/>
              </a:spcAft>
            </a:pPr>
            <a:r>
              <a:rPr lang="en-US" sz="2800" b="1" dirty="0">
                <a:effectLst/>
              </a:rPr>
              <a:t>Dr. Heather K. Calloway</a:t>
            </a:r>
            <a:endParaRPr lang="en-US" sz="2800" b="1" dirty="0"/>
          </a:p>
          <a:p>
            <a:pPr marR="0">
              <a:lnSpc>
                <a:spcPct val="90000"/>
              </a:lnSpc>
              <a:spcBef>
                <a:spcPts val="0"/>
              </a:spcBef>
              <a:spcAft>
                <a:spcPts val="800"/>
              </a:spcAft>
            </a:pPr>
            <a:r>
              <a:rPr lang="en-US" sz="2800" b="1" dirty="0">
                <a:effectLst/>
              </a:rPr>
              <a:t>Executive Director, University Collections, Indiana University </a:t>
            </a:r>
            <a:br>
              <a:rPr lang="en-US" sz="2800" b="1" dirty="0">
                <a:effectLst/>
              </a:rPr>
            </a:br>
            <a:r>
              <a:rPr lang="en-US" sz="2800" b="1" dirty="0">
                <a:effectLst/>
              </a:rPr>
              <a:t>Director, Center for Fraternal Collections &amp; Research, Indiana University </a:t>
            </a:r>
          </a:p>
          <a:p>
            <a:pPr marR="0">
              <a:lnSpc>
                <a:spcPct val="90000"/>
              </a:lnSpc>
              <a:spcBef>
                <a:spcPts val="0"/>
              </a:spcBef>
              <a:spcAft>
                <a:spcPts val="800"/>
              </a:spcAft>
            </a:pPr>
            <a:br>
              <a:rPr lang="en-US" sz="2800" b="1" dirty="0">
                <a:effectLst/>
                <a:ea typeface="Times New Roman" panose="02020603050405020304" pitchFamily="18" charset="0"/>
              </a:rPr>
            </a:br>
            <a:r>
              <a:rPr lang="en-US" sz="2800" b="1" dirty="0">
                <a:effectLst/>
                <a:ea typeface="Times New Roman" panose="02020603050405020304" pitchFamily="18" charset="0"/>
              </a:rPr>
              <a:t>“Paraphernalia of the Lodge: Preserving the Material Culture of Fraternal Organizations”</a:t>
            </a:r>
            <a:br>
              <a:rPr lang="en-US" sz="1800" dirty="0">
                <a:effectLst/>
                <a:latin typeface="Times New Roman" panose="02020603050405020304" pitchFamily="18" charset="0"/>
                <a:ea typeface="Times New Roman" panose="02020603050405020304" pitchFamily="18" charset="0"/>
              </a:rPr>
            </a:br>
            <a:endParaRPr lang="en-US" sz="2400" dirty="0">
              <a:effectLst/>
            </a:endParaRPr>
          </a:p>
        </p:txBody>
      </p:sp>
    </p:spTree>
    <p:extLst>
      <p:ext uri="{BB962C8B-B14F-4D97-AF65-F5344CB8AC3E}">
        <p14:creationId xmlns:p14="http://schemas.microsoft.com/office/powerpoint/2010/main" val="861008790"/>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F76D6840-5680-45B3-BDD4-0A392BA3CDD5}"/>
              </a:ext>
            </a:extLst>
          </p:cNvPr>
          <p:cNvPicPr>
            <a:picLocks noChangeAspect="1"/>
          </p:cNvPicPr>
          <p:nvPr/>
        </p:nvPicPr>
        <p:blipFill>
          <a:blip r:embed="rId3"/>
          <a:stretch>
            <a:fillRect/>
          </a:stretch>
        </p:blipFill>
        <p:spPr>
          <a:xfrm>
            <a:off x="1789043" y="457200"/>
            <a:ext cx="8613913" cy="5943600"/>
          </a:xfrm>
          <a:prstGeom prst="rect">
            <a:avLst/>
          </a:prstGeom>
        </p:spPr>
      </p:pic>
      <p:sp>
        <p:nvSpPr>
          <p:cNvPr id="4" name="TextBox 3">
            <a:extLst>
              <a:ext uri="{FF2B5EF4-FFF2-40B4-BE49-F238E27FC236}">
                <a16:creationId xmlns:a16="http://schemas.microsoft.com/office/drawing/2014/main" id="{D3318ED6-6277-490D-BE4B-13F4041CBD74}"/>
              </a:ext>
            </a:extLst>
          </p:cNvPr>
          <p:cNvSpPr txBox="1"/>
          <p:nvPr/>
        </p:nvSpPr>
        <p:spPr>
          <a:xfrm>
            <a:off x="741680" y="1087120"/>
            <a:ext cx="5801360" cy="954107"/>
          </a:xfrm>
          <a:prstGeom prst="rect">
            <a:avLst/>
          </a:prstGeom>
          <a:noFill/>
        </p:spPr>
        <p:txBody>
          <a:bodyPr wrap="square" rtlCol="0">
            <a:spAutoFit/>
          </a:bodyPr>
          <a:lstStyle/>
          <a:p>
            <a:r>
              <a:rPr lang="en-US" sz="2800" dirty="0">
                <a:solidFill>
                  <a:schemeClr val="bg1"/>
                </a:solidFill>
              </a:rPr>
              <a:t>Scholars’ Roundtable:  Research in Plague Year(s)</a:t>
            </a:r>
          </a:p>
        </p:txBody>
      </p:sp>
    </p:spTree>
    <p:extLst>
      <p:ext uri="{BB962C8B-B14F-4D97-AF65-F5344CB8AC3E}">
        <p14:creationId xmlns:p14="http://schemas.microsoft.com/office/powerpoint/2010/main" val="29684919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289</TotalTime>
  <Words>2489</Words>
  <Application>Microsoft Office PowerPoint</Application>
  <PresentationFormat>Widescreen</PresentationFormat>
  <Paragraphs>68</Paragraphs>
  <Slides>9</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Calibri Light</vt:lpstr>
      <vt:lpstr>Times New Roman</vt:lpstr>
      <vt:lpstr>Office Theme</vt:lpstr>
      <vt:lpstr>The View From Here: The Masonic World Through North American Based Eyes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View From Here: The Masonic World Through North American Based Eyes </dc:title>
  <dc:creator>Susan Sommers</dc:creator>
  <cp:lastModifiedBy>Susan Sommers</cp:lastModifiedBy>
  <cp:revision>25</cp:revision>
  <dcterms:created xsi:type="dcterms:W3CDTF">2022-03-31T15:59:07Z</dcterms:created>
  <dcterms:modified xsi:type="dcterms:W3CDTF">2022-04-03T14:45:11Z</dcterms:modified>
</cp:coreProperties>
</file>